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76" r:id="rId6"/>
  </p:sldMasterIdLst>
  <p:notesMasterIdLst>
    <p:notesMasterId r:id="rId8"/>
  </p:notesMasterIdLst>
  <p:handoutMasterIdLst>
    <p:handoutMasterId r:id="rId28"/>
  </p:handoutMasterIdLst>
  <p:sldIdLst>
    <p:sldId id="257" r:id="rId7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80" r:id="rId21"/>
    <p:sldId id="278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455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8" Type="http://schemas.openxmlformats.org/officeDocument/2006/relationships/tags" Target="../tags/tag273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署名"/>
          <p:cNvSpPr txBox="1"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1144905" y="4086225"/>
            <a:ext cx="2369820" cy="342900"/>
          </a:xfrm>
          <a:prstGeom prst="parallelogram">
            <a:avLst>
              <a:gd name="adj" fmla="val 104814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1" name="副标题"/>
          <p:cNvSpPr>
            <a:spLocks noGrp="1"/>
          </p:cNvSpPr>
          <p:nvPr>
            <p:ph type="title" idx="16" hasCustomPrompt="1"/>
            <p:custDataLst>
              <p:tags r:id="rId3"/>
            </p:custDataLst>
          </p:nvPr>
        </p:nvSpPr>
        <p:spPr>
          <a:xfrm>
            <a:off x="1144905" y="1204595"/>
            <a:ext cx="7926070" cy="2223770"/>
          </a:xfrm>
          <a:prstGeom prst="rect">
            <a:avLst/>
          </a:prstGeom>
          <a:noFill/>
        </p:spPr>
        <p:txBody>
          <a:bodyPr wrap="square" lIns="91440" tIns="0" rIns="9144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9629140" y="-635"/>
            <a:ext cx="1785620" cy="6864350"/>
          </a:xfrm>
          <a:prstGeom prst="rect">
            <a:avLst/>
          </a:prstGeom>
          <a:gradFill>
            <a:gsLst>
              <a:gs pos="42000">
                <a:schemeClr val="accent5">
                  <a:alpha val="0"/>
                </a:schemeClr>
              </a:gs>
              <a:gs pos="100000">
                <a:schemeClr val="accent5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9607550" y="-635"/>
            <a:ext cx="1785620" cy="6864350"/>
          </a:xfrm>
          <a:prstGeom prst="rect">
            <a:avLst/>
          </a:prstGeom>
          <a:noFill/>
          <a:ln w="19050">
            <a:gradFill>
              <a:gsLst>
                <a:gs pos="10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6664960" y="981710"/>
            <a:ext cx="3535045" cy="58883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9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6722110" y="1073150"/>
            <a:ext cx="3448050" cy="57956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8"/>
            </p:custDataLst>
          </p:nvPr>
        </p:nvSpPr>
        <p:spPr>
          <a:xfrm>
            <a:off x="7140575" y="4029710"/>
            <a:ext cx="169799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9"/>
            </p:custDataLst>
          </p:nvPr>
        </p:nvSpPr>
        <p:spPr>
          <a:xfrm>
            <a:off x="7161530" y="4086225"/>
            <a:ext cx="1656080" cy="27717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0"/>
            </p:custDataLst>
          </p:nvPr>
        </p:nvSpPr>
        <p:spPr>
          <a:xfrm>
            <a:off x="10494010" y="2611755"/>
            <a:ext cx="1697990" cy="42570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6704">
                <a:moveTo>
                  <a:pt x="2674" y="0"/>
                </a:moveTo>
                <a:lnTo>
                  <a:pt x="2674" y="2250"/>
                </a:lnTo>
                <a:lnTo>
                  <a:pt x="2674" y="4454"/>
                </a:lnTo>
                <a:lnTo>
                  <a:pt x="2674" y="6704"/>
                </a:lnTo>
                <a:lnTo>
                  <a:pt x="10" y="6704"/>
                </a:lnTo>
                <a:cubicBezTo>
                  <a:pt x="7" y="6049"/>
                  <a:pt x="3" y="5394"/>
                  <a:pt x="0" y="4739"/>
                </a:cubicBezTo>
                <a:lnTo>
                  <a:pt x="307" y="4454"/>
                </a:lnTo>
                <a:lnTo>
                  <a:pt x="10" y="4454"/>
                </a:lnTo>
                <a:cubicBezTo>
                  <a:pt x="7" y="3799"/>
                  <a:pt x="3" y="3144"/>
                  <a:pt x="0" y="2489"/>
                </a:cubicBez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43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11"/>
            </p:custDataLst>
          </p:nvPr>
        </p:nvSpPr>
        <p:spPr>
          <a:xfrm>
            <a:off x="10535920" y="2661285"/>
            <a:ext cx="1656080" cy="418973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6598">
                <a:moveTo>
                  <a:pt x="2608" y="0"/>
                </a:moveTo>
                <a:lnTo>
                  <a:pt x="2608" y="2233"/>
                </a:lnTo>
                <a:lnTo>
                  <a:pt x="2608" y="4365"/>
                </a:lnTo>
                <a:lnTo>
                  <a:pt x="2608" y="6598"/>
                </a:lnTo>
                <a:lnTo>
                  <a:pt x="10" y="6598"/>
                </a:lnTo>
                <a:lnTo>
                  <a:pt x="0" y="4645"/>
                </a:lnTo>
                <a:lnTo>
                  <a:pt x="303" y="4365"/>
                </a:lnTo>
                <a:lnTo>
                  <a:pt x="10" y="43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6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流程图: 过程 7"/>
          <p:cNvSpPr/>
          <p:nvPr>
            <p:custDataLst>
              <p:tags r:id="rId12"/>
            </p:custDataLst>
          </p:nvPr>
        </p:nvSpPr>
        <p:spPr>
          <a:xfrm>
            <a:off x="10494010" y="3860165"/>
            <a:ext cx="1697990" cy="29978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4721">
                <a:moveTo>
                  <a:pt x="2674" y="0"/>
                </a:moveTo>
                <a:lnTo>
                  <a:pt x="2674" y="267"/>
                </a:lnTo>
                <a:lnTo>
                  <a:pt x="2674" y="4454"/>
                </a:lnTo>
                <a:lnTo>
                  <a:pt x="2674" y="4721"/>
                </a:lnTo>
                <a:lnTo>
                  <a:pt x="10" y="4721"/>
                </a:lnTo>
                <a:cubicBezTo>
                  <a:pt x="7" y="4066"/>
                  <a:pt x="3" y="3411"/>
                  <a:pt x="0" y="2756"/>
                </a:cubicBezTo>
                <a:lnTo>
                  <a:pt x="1" y="2755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5">
                  <a:alpha val="0"/>
                </a:schemeClr>
              </a:gs>
              <a:gs pos="0">
                <a:schemeClr val="accent2">
                  <a:alpha val="7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流程图: 过程 7"/>
          <p:cNvSpPr/>
          <p:nvPr>
            <p:custDataLst>
              <p:tags r:id="rId13"/>
            </p:custDataLst>
          </p:nvPr>
        </p:nvSpPr>
        <p:spPr>
          <a:xfrm>
            <a:off x="10528935" y="3916680"/>
            <a:ext cx="1656080" cy="294132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4632">
                <a:moveTo>
                  <a:pt x="2608" y="0"/>
                </a:moveTo>
                <a:lnTo>
                  <a:pt x="2608" y="267"/>
                </a:lnTo>
                <a:lnTo>
                  <a:pt x="2608" y="4365"/>
                </a:lnTo>
                <a:lnTo>
                  <a:pt x="2608" y="4632"/>
                </a:lnTo>
                <a:lnTo>
                  <a:pt x="10" y="4632"/>
                </a:lnTo>
                <a:lnTo>
                  <a:pt x="0" y="2679"/>
                </a:lnTo>
                <a:lnTo>
                  <a:pt x="1" y="2677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9000">
                  <a:schemeClr val="accent5">
                    <a:alpha val="0"/>
                  </a:schemeClr>
                </a:gs>
                <a:gs pos="0">
                  <a:schemeClr val="accent3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" name="任意多边形 29"/>
          <p:cNvSpPr/>
          <p:nvPr>
            <p:custDataLst>
              <p:tags r:id="rId14"/>
            </p:custDataLst>
          </p:nvPr>
        </p:nvSpPr>
        <p:spPr>
          <a:xfrm>
            <a:off x="9716135" y="5172710"/>
            <a:ext cx="1697990" cy="1685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任意多边形 32"/>
          <p:cNvSpPr/>
          <p:nvPr>
            <p:custDataLst>
              <p:tags r:id="rId15"/>
            </p:custDataLst>
          </p:nvPr>
        </p:nvSpPr>
        <p:spPr>
          <a:xfrm>
            <a:off x="9737090" y="5229225"/>
            <a:ext cx="1656080" cy="1628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>
            <a:spLocks noGrp="1"/>
          </p:cNvSpPr>
          <p:nvPr>
            <p:ph type="title" idx="8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7"/>
            <p:custDataLst>
              <p:tags r:id="rId3"/>
            </p:custDataLst>
          </p:nvPr>
        </p:nvSpPr>
        <p:spPr>
          <a:xfrm>
            <a:off x="694800" y="1309966"/>
            <a:ext cx="10800000" cy="493970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流程图: 过程 7"/>
          <p:cNvSpPr/>
          <p:nvPr>
            <p:custDataLst>
              <p:tags r:id="rId4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5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6"/>
            </p:custDataLst>
          </p:nvPr>
        </p:nvSpPr>
        <p:spPr>
          <a:xfrm>
            <a:off x="10551655" y="4045288"/>
            <a:ext cx="1370609" cy="22846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0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7"/>
            </p:custDataLst>
          </p:nvPr>
        </p:nvSpPr>
        <p:spPr>
          <a:xfrm>
            <a:off x="10573712" y="4080682"/>
            <a:ext cx="1336754" cy="2248783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 userDrawn="1">
            <p:custDataLst>
              <p:tags r:id="rId8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 userDrawn="1">
            <p:custDataLst>
              <p:tags r:id="rId9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617200" cy="316800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过程 7"/>
          <p:cNvSpPr/>
          <p:nvPr>
            <p:custDataLst>
              <p:tags r:id="rId2"/>
            </p:custDataLst>
          </p:nvPr>
        </p:nvSpPr>
        <p:spPr>
          <a:xfrm flipH="1">
            <a:off x="11430" y="2540"/>
            <a:ext cx="4141470" cy="69005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40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3"/>
            </p:custDataLst>
          </p:nvPr>
        </p:nvSpPr>
        <p:spPr>
          <a:xfrm flipH="1">
            <a:off x="-6985" y="31750"/>
            <a:ext cx="4177030" cy="682752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2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4"/>
            </p:custDataLst>
          </p:nvPr>
        </p:nvSpPr>
        <p:spPr>
          <a:xfrm flipH="1">
            <a:off x="887095" y="1976120"/>
            <a:ext cx="2929890" cy="488188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44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 flipH="1">
            <a:off x="912495" y="2051685"/>
            <a:ext cx="2857500" cy="48050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L="228600" marR="0" lvl="0" indent="-22860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●"/>
            </a:pPr>
            <a:endParaRPr kumimoji="0" lang="zh-CN" altLang="en-US" b="0" i="0" u="none" strike="noStrike" cap="none" spc="150" normalizeH="0" baseline="0">
              <a:ln>
                <a:noFill/>
                <a:prstDash val="sysDot"/>
              </a:ln>
              <a:solidFill>
                <a:schemeClr val="tx1"/>
              </a:solidFill>
              <a:uFillTx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6"/>
            </p:custDataLst>
          </p:nvPr>
        </p:nvSpPr>
        <p:spPr>
          <a:xfrm flipH="1">
            <a:off x="2021205" y="4446905"/>
            <a:ext cx="1400175" cy="233489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7"/>
            </p:custDataLst>
          </p:nvPr>
        </p:nvSpPr>
        <p:spPr>
          <a:xfrm flipH="1">
            <a:off x="2038350" y="4493260"/>
            <a:ext cx="1365250" cy="22879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 29"/>
          <p:cNvSpPr/>
          <p:nvPr>
            <p:custDataLst>
              <p:tags r:id="rId8"/>
            </p:custDataLst>
          </p:nvPr>
        </p:nvSpPr>
        <p:spPr>
          <a:xfrm flipH="1">
            <a:off x="-635" y="5408295"/>
            <a:ext cx="1450340" cy="1440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 32"/>
          <p:cNvSpPr/>
          <p:nvPr>
            <p:custDataLst>
              <p:tags r:id="rId9"/>
            </p:custDataLst>
          </p:nvPr>
        </p:nvSpPr>
        <p:spPr>
          <a:xfrm flipH="1">
            <a:off x="-14605" y="5448300"/>
            <a:ext cx="1463675" cy="14541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2088515" y="589280"/>
            <a:ext cx="3487420" cy="1016000"/>
          </a:xfrm>
          <a:prstGeom prst="rect">
            <a:avLst/>
          </a:prstGeom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节编号"/>
          <p:cNvSpPr>
            <a:spLocks noGrp="1"/>
          </p:cNvSpPr>
          <p:nvPr>
            <p:ph type="body" idx="8" hasCustomPrompt="1"/>
            <p:custDataLst>
              <p:tags r:id="rId2"/>
            </p:custDataLst>
          </p:nvPr>
        </p:nvSpPr>
        <p:spPr>
          <a:xfrm>
            <a:off x="6324600" y="1705610"/>
            <a:ext cx="4986655" cy="19024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000" b="0" i="0" u="none" strike="noStrike" kern="1200" cap="none" spc="0" normalizeH="0" baseline="0" noProof="1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uFillTx/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7" hasCustomPrompt="1"/>
            <p:custDataLst>
              <p:tags r:id="rId3"/>
            </p:custDataLst>
          </p:nvPr>
        </p:nvSpPr>
        <p:spPr>
          <a:xfrm>
            <a:off x="6324600" y="3607435"/>
            <a:ext cx="4987290" cy="1544955"/>
          </a:xfrm>
          <a:prstGeom prst="rect">
            <a:avLst/>
          </a:prstGeom>
        </p:spPr>
        <p:txBody>
          <a:bodyPr wrap="square" lIns="91440" tIns="4572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 flipH="1">
            <a:off x="711200" y="652780"/>
            <a:ext cx="3704590" cy="6205220"/>
          </a:xfrm>
          <a:custGeom>
            <a:avLst/>
            <a:gdLst>
              <a:gd name="connsiteX0" fmla="*/ 0 w 5184"/>
              <a:gd name="connsiteY0" fmla="*/ 4297 h 8684"/>
              <a:gd name="connsiteX1" fmla="*/ 5172 w 5184"/>
              <a:gd name="connsiteY1" fmla="*/ 0 h 8684"/>
              <a:gd name="connsiteX2" fmla="*/ 5184 w 5184"/>
              <a:gd name="connsiteY2" fmla="*/ 8684 h 8684"/>
              <a:gd name="connsiteX3" fmla="*/ 16 w 5184"/>
              <a:gd name="connsiteY3" fmla="*/ 8684 h 8684"/>
              <a:gd name="connsiteX4" fmla="*/ 0 w 5184"/>
              <a:gd name="connsiteY4" fmla="*/ 4297 h 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" h="8684">
                <a:moveTo>
                  <a:pt x="0" y="4297"/>
                </a:moveTo>
                <a:lnTo>
                  <a:pt x="5172" y="0"/>
                </a:lnTo>
                <a:lnTo>
                  <a:pt x="5184" y="8684"/>
                </a:lnTo>
                <a:lnTo>
                  <a:pt x="16" y="8684"/>
                </a:lnTo>
                <a:cubicBezTo>
                  <a:pt x="9" y="7554"/>
                  <a:pt x="7" y="5427"/>
                  <a:pt x="0" y="4297"/>
                </a:cubicBezTo>
                <a:close/>
              </a:path>
            </a:pathLst>
          </a:custGeom>
          <a:gradFill flip="none" rotWithShape="1">
            <a:gsLst>
              <a:gs pos="44000">
                <a:schemeClr val="accent5">
                  <a:alpha val="1700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10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 flipH="1">
            <a:off x="750570" y="737870"/>
            <a:ext cx="3605530" cy="6111240"/>
          </a:xfrm>
          <a:custGeom>
            <a:avLst/>
            <a:gdLst>
              <a:gd name="connsiteX0" fmla="*/ 0 w 5046"/>
              <a:gd name="connsiteY0" fmla="*/ 4201 h 8552"/>
              <a:gd name="connsiteX1" fmla="*/ 5044 w 5046"/>
              <a:gd name="connsiteY1" fmla="*/ 0 h 8552"/>
              <a:gd name="connsiteX2" fmla="*/ 5046 w 5046"/>
              <a:gd name="connsiteY2" fmla="*/ 8552 h 8552"/>
              <a:gd name="connsiteX3" fmla="*/ 28 w 5046"/>
              <a:gd name="connsiteY3" fmla="*/ 8538 h 8552"/>
              <a:gd name="connsiteX4" fmla="*/ 0 w 5046"/>
              <a:gd name="connsiteY4" fmla="*/ 4201 h 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" h="8552">
                <a:moveTo>
                  <a:pt x="0" y="4201"/>
                </a:moveTo>
                <a:lnTo>
                  <a:pt x="5044" y="0"/>
                </a:lnTo>
                <a:lnTo>
                  <a:pt x="5046" y="8552"/>
                </a:lnTo>
                <a:lnTo>
                  <a:pt x="28" y="8538"/>
                </a:lnTo>
                <a:lnTo>
                  <a:pt x="0" y="4201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9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 flipH="1">
            <a:off x="2877820" y="4138930"/>
            <a:ext cx="2696210" cy="2755265"/>
          </a:xfrm>
          <a:custGeom>
            <a:avLst/>
            <a:gdLst>
              <a:gd name="connsiteX0" fmla="*/ 0 w 3773"/>
              <a:gd name="connsiteY0" fmla="*/ 3017 h 3856"/>
              <a:gd name="connsiteX1" fmla="*/ 3773 w 3773"/>
              <a:gd name="connsiteY1" fmla="*/ 0 h 3856"/>
              <a:gd name="connsiteX2" fmla="*/ 3765 w 3773"/>
              <a:gd name="connsiteY2" fmla="*/ 3843 h 3856"/>
              <a:gd name="connsiteX3" fmla="*/ 14 w 3773"/>
              <a:gd name="connsiteY3" fmla="*/ 3856 h 3856"/>
              <a:gd name="connsiteX4" fmla="*/ 0 w 3773"/>
              <a:gd name="connsiteY4" fmla="*/ 3017 h 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" h="3856">
                <a:moveTo>
                  <a:pt x="0" y="3017"/>
                </a:moveTo>
                <a:lnTo>
                  <a:pt x="3773" y="0"/>
                </a:lnTo>
                <a:lnTo>
                  <a:pt x="3765" y="3843"/>
                </a:lnTo>
                <a:lnTo>
                  <a:pt x="14" y="3856"/>
                </a:lnTo>
                <a:cubicBezTo>
                  <a:pt x="9" y="3062"/>
                  <a:pt x="5" y="3810"/>
                  <a:pt x="0" y="3017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75000"/>
                </a:schemeClr>
              </a:gs>
              <a:gs pos="0">
                <a:schemeClr val="accent5">
                  <a:alpha val="88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7"/>
            </p:custDataLst>
          </p:nvPr>
        </p:nvSpPr>
        <p:spPr>
          <a:xfrm flipH="1">
            <a:off x="2903220" y="4215130"/>
            <a:ext cx="2640965" cy="2679065"/>
          </a:xfrm>
          <a:custGeom>
            <a:avLst/>
            <a:gdLst>
              <a:gd name="connsiteX0" fmla="*/ 6 w 3696"/>
              <a:gd name="connsiteY0" fmla="*/ 2923 h 3749"/>
              <a:gd name="connsiteX1" fmla="*/ 3685 w 3696"/>
              <a:gd name="connsiteY1" fmla="*/ 0 h 3749"/>
              <a:gd name="connsiteX2" fmla="*/ 3696 w 3696"/>
              <a:gd name="connsiteY2" fmla="*/ 3749 h 3749"/>
              <a:gd name="connsiteX3" fmla="*/ 0 w 3696"/>
              <a:gd name="connsiteY3" fmla="*/ 3749 h 3749"/>
              <a:gd name="connsiteX4" fmla="*/ 6 w 3696"/>
              <a:gd name="connsiteY4" fmla="*/ 2923 h 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6" h="3749">
                <a:moveTo>
                  <a:pt x="6" y="2923"/>
                </a:moveTo>
                <a:lnTo>
                  <a:pt x="3685" y="0"/>
                </a:lnTo>
                <a:lnTo>
                  <a:pt x="3696" y="3749"/>
                </a:lnTo>
                <a:lnTo>
                  <a:pt x="0" y="3749"/>
                </a:lnTo>
                <a:lnTo>
                  <a:pt x="6" y="2923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任意多边形 29"/>
          <p:cNvSpPr/>
          <p:nvPr>
            <p:custDataLst>
              <p:tags r:id="rId8"/>
            </p:custDataLst>
          </p:nvPr>
        </p:nvSpPr>
        <p:spPr>
          <a:xfrm flipH="1">
            <a:off x="-1270" y="5715000"/>
            <a:ext cx="1391285" cy="1158875"/>
          </a:xfrm>
          <a:custGeom>
            <a:avLst/>
            <a:gdLst>
              <a:gd name="connsiteX0" fmla="*/ 2191 w 2191"/>
              <a:gd name="connsiteY0" fmla="*/ 0 h 1825"/>
              <a:gd name="connsiteX1" fmla="*/ 2182 w 2191"/>
              <a:gd name="connsiteY1" fmla="*/ 1814 h 1825"/>
              <a:gd name="connsiteX2" fmla="*/ 0 w 2191"/>
              <a:gd name="connsiteY2" fmla="*/ 1814 h 1825"/>
              <a:gd name="connsiteX3" fmla="*/ 15 w 2191"/>
              <a:gd name="connsiteY3" fmla="*/ 1825 h 1825"/>
              <a:gd name="connsiteX4" fmla="*/ 2191 w 2191"/>
              <a:gd name="connsiteY4" fmla="*/ 0 h 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" h="1825">
                <a:moveTo>
                  <a:pt x="2191" y="0"/>
                </a:moveTo>
                <a:lnTo>
                  <a:pt x="2182" y="1814"/>
                </a:lnTo>
                <a:lnTo>
                  <a:pt x="0" y="1814"/>
                </a:lnTo>
                <a:lnTo>
                  <a:pt x="15" y="1825"/>
                </a:lnTo>
                <a:lnTo>
                  <a:pt x="2191" y="0"/>
                </a:lnTo>
                <a:close/>
              </a:path>
            </a:pathLst>
          </a:custGeom>
          <a:gradFill>
            <a:gsLst>
              <a:gs pos="59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任意多边形 32"/>
          <p:cNvSpPr/>
          <p:nvPr>
            <p:custDataLst>
              <p:tags r:id="rId9"/>
            </p:custDataLst>
          </p:nvPr>
        </p:nvSpPr>
        <p:spPr>
          <a:xfrm flipH="1">
            <a:off x="-14605" y="5749290"/>
            <a:ext cx="1396365" cy="1173480"/>
          </a:xfrm>
          <a:custGeom>
            <a:avLst/>
            <a:gdLst>
              <a:gd name="connsiteX0" fmla="*/ 2199 w 2199"/>
              <a:gd name="connsiteY0" fmla="*/ 0 h 1848"/>
              <a:gd name="connsiteX1" fmla="*/ 2181 w 2199"/>
              <a:gd name="connsiteY1" fmla="*/ 1787 h 1848"/>
              <a:gd name="connsiteX2" fmla="*/ 0 w 2199"/>
              <a:gd name="connsiteY2" fmla="*/ 1841 h 1848"/>
              <a:gd name="connsiteX3" fmla="*/ 3 w 2199"/>
              <a:gd name="connsiteY3" fmla="*/ 1848 h 1848"/>
              <a:gd name="connsiteX4" fmla="*/ 2199 w 2199"/>
              <a:gd name="connsiteY4" fmla="*/ 0 h 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9" h="1848">
                <a:moveTo>
                  <a:pt x="2199" y="0"/>
                </a:moveTo>
                <a:lnTo>
                  <a:pt x="2181" y="1787"/>
                </a:lnTo>
                <a:lnTo>
                  <a:pt x="0" y="1841"/>
                </a:lnTo>
                <a:lnTo>
                  <a:pt x="3" y="1848"/>
                </a:lnTo>
                <a:lnTo>
                  <a:pt x="2199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"/>
          <p:cNvSpPr>
            <a:spLocks noGrp="1"/>
          </p:cNvSpPr>
          <p:nvPr>
            <p:ph type="title" idx="9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5" name="正文"/>
          <p:cNvSpPr txBox="1">
            <a:spLocks noGrp="1"/>
          </p:cNvSpPr>
          <p:nvPr>
            <p:ph idx="8"/>
            <p:custDataLst>
              <p:tags r:id="rId3"/>
            </p:custDataLst>
          </p:nvPr>
        </p:nvSpPr>
        <p:spPr>
          <a:xfrm>
            <a:off x="6400805" y="1238865"/>
            <a:ext cx="5090400" cy="501072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7"/>
            <p:custDataLst>
              <p:tags r:id="rId4"/>
            </p:custDataLst>
          </p:nvPr>
        </p:nvSpPr>
        <p:spPr>
          <a:xfrm>
            <a:off x="694800" y="1238865"/>
            <a:ext cx="5090400" cy="501072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6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8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9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10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 algn="ct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604135" cy="316800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"/>
          <p:cNvSpPr>
            <a:spLocks noGrp="1"/>
          </p:cNvSpPr>
          <p:nvPr>
            <p:ph type="title" idx="14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9" name="正文"/>
          <p:cNvSpPr txBox="1">
            <a:spLocks noGrp="1"/>
          </p:cNvSpPr>
          <p:nvPr>
            <p:ph idx="13"/>
            <p:custDataLst>
              <p:tags r:id="rId3"/>
            </p:custDataLst>
          </p:nvPr>
        </p:nvSpPr>
        <p:spPr>
          <a:xfrm>
            <a:off x="6235200" y="1657719"/>
            <a:ext cx="5256000" cy="45918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8" name="标题"/>
          <p:cNvSpPr txBox="1">
            <a:spLocks noGrp="1"/>
          </p:cNvSpPr>
          <p:nvPr>
            <p:ph type="title" idx="9"/>
            <p:custDataLst>
              <p:tags r:id="rId4"/>
            </p:custDataLst>
          </p:nvPr>
        </p:nvSpPr>
        <p:spPr>
          <a:xfrm>
            <a:off x="6235200" y="1209310"/>
            <a:ext cx="52560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7" name="正文"/>
          <p:cNvSpPr txBox="1">
            <a:spLocks noGrp="1"/>
          </p:cNvSpPr>
          <p:nvPr>
            <p:ph idx="8"/>
            <p:custDataLst>
              <p:tags r:id="rId5"/>
            </p:custDataLst>
          </p:nvPr>
        </p:nvSpPr>
        <p:spPr>
          <a:xfrm>
            <a:off x="694800" y="1657719"/>
            <a:ext cx="5256000" cy="45918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7"/>
            <p:custDataLst>
              <p:tags r:id="rId6"/>
            </p:custDataLst>
          </p:nvPr>
        </p:nvSpPr>
        <p:spPr>
          <a:xfrm>
            <a:off x="694800" y="1209310"/>
            <a:ext cx="52560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8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9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0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流程图: 过程 7"/>
          <p:cNvSpPr/>
          <p:nvPr>
            <p:custDataLst>
              <p:tags r:id="rId11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2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604135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过程 7"/>
          <p:cNvSpPr/>
          <p:nvPr>
            <p:custDataLst>
              <p:tags r:id="rId2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3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4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6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文"/>
          <p:cNvSpPr txBox="1">
            <a:spLocks noGrp="1"/>
          </p:cNvSpPr>
          <p:nvPr>
            <p:ph idx="7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6172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"/>
          <p:cNvSpPr txBox="1">
            <a:spLocks noGrp="1"/>
          </p:cNvSpPr>
          <p:nvPr>
            <p:ph type="body" idx="8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1755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7"/>
            <p:custDataLst>
              <p:tags r:id="rId3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流程图: 过程 7"/>
          <p:cNvSpPr/>
          <p:nvPr>
            <p:custDataLst>
              <p:tags r:id="rId4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5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9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署名"/>
          <p:cNvSpPr txBox="1">
            <a:spLocks noGrp="1"/>
          </p:cNvSpPr>
          <p:nvPr>
            <p:ph type="body" idx="17" hasCustomPrompt="1"/>
            <p:custDataLst>
              <p:tags r:id="rId2"/>
            </p:custDataLst>
          </p:nvPr>
        </p:nvSpPr>
        <p:spPr>
          <a:xfrm>
            <a:off x="1231265" y="4471670"/>
            <a:ext cx="2294255" cy="342900"/>
          </a:xfrm>
          <a:prstGeom prst="parallelogram">
            <a:avLst>
              <a:gd name="adj" fmla="val 108888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5" name="副标题"/>
          <p:cNvSpPr>
            <a:spLocks noGrp="1"/>
          </p:cNvSpPr>
          <p:nvPr>
            <p:ph type="title" idx="16" hasCustomPrompt="1"/>
            <p:custDataLst>
              <p:tags r:id="rId3"/>
            </p:custDataLst>
          </p:nvPr>
        </p:nvSpPr>
        <p:spPr>
          <a:xfrm>
            <a:off x="1053464" y="1884557"/>
            <a:ext cx="6116955" cy="2007220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9629140" y="-635"/>
            <a:ext cx="1785620" cy="6864350"/>
          </a:xfrm>
          <a:prstGeom prst="rect">
            <a:avLst/>
          </a:prstGeom>
          <a:gradFill>
            <a:gsLst>
              <a:gs pos="42000">
                <a:schemeClr val="accent5">
                  <a:alpha val="0"/>
                </a:schemeClr>
              </a:gs>
              <a:gs pos="100000">
                <a:schemeClr val="accent5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9607550" y="-635"/>
            <a:ext cx="1785620" cy="6864350"/>
          </a:xfrm>
          <a:prstGeom prst="rect">
            <a:avLst/>
          </a:prstGeom>
          <a:noFill/>
          <a:ln w="19050">
            <a:gradFill>
              <a:gsLst>
                <a:gs pos="10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6"/>
            </p:custDataLst>
          </p:nvPr>
        </p:nvSpPr>
        <p:spPr>
          <a:xfrm>
            <a:off x="6664960" y="981710"/>
            <a:ext cx="3535045" cy="58883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9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7"/>
            </p:custDataLst>
          </p:nvPr>
        </p:nvSpPr>
        <p:spPr>
          <a:xfrm>
            <a:off x="6722110" y="1073150"/>
            <a:ext cx="3448050" cy="57956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8"/>
            </p:custDataLst>
          </p:nvPr>
        </p:nvSpPr>
        <p:spPr>
          <a:xfrm>
            <a:off x="7140575" y="4029710"/>
            <a:ext cx="169799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9"/>
            </p:custDataLst>
          </p:nvPr>
        </p:nvSpPr>
        <p:spPr>
          <a:xfrm>
            <a:off x="7161530" y="4086225"/>
            <a:ext cx="1656080" cy="27717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0"/>
            </p:custDataLst>
          </p:nvPr>
        </p:nvSpPr>
        <p:spPr>
          <a:xfrm>
            <a:off x="10494010" y="2611755"/>
            <a:ext cx="1697990" cy="42570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6704">
                <a:moveTo>
                  <a:pt x="2674" y="0"/>
                </a:moveTo>
                <a:lnTo>
                  <a:pt x="2674" y="2250"/>
                </a:lnTo>
                <a:lnTo>
                  <a:pt x="2674" y="4454"/>
                </a:lnTo>
                <a:lnTo>
                  <a:pt x="2674" y="6704"/>
                </a:lnTo>
                <a:lnTo>
                  <a:pt x="10" y="6704"/>
                </a:lnTo>
                <a:cubicBezTo>
                  <a:pt x="7" y="6049"/>
                  <a:pt x="3" y="5394"/>
                  <a:pt x="0" y="4739"/>
                </a:cubicBezTo>
                <a:lnTo>
                  <a:pt x="307" y="4454"/>
                </a:lnTo>
                <a:lnTo>
                  <a:pt x="10" y="4454"/>
                </a:lnTo>
                <a:cubicBezTo>
                  <a:pt x="7" y="3799"/>
                  <a:pt x="3" y="3144"/>
                  <a:pt x="0" y="2489"/>
                </a:cubicBez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43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11"/>
            </p:custDataLst>
          </p:nvPr>
        </p:nvSpPr>
        <p:spPr>
          <a:xfrm>
            <a:off x="10535920" y="2661285"/>
            <a:ext cx="1656080" cy="418973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6598">
                <a:moveTo>
                  <a:pt x="2608" y="0"/>
                </a:moveTo>
                <a:lnTo>
                  <a:pt x="2608" y="2233"/>
                </a:lnTo>
                <a:lnTo>
                  <a:pt x="2608" y="4365"/>
                </a:lnTo>
                <a:lnTo>
                  <a:pt x="2608" y="6598"/>
                </a:lnTo>
                <a:lnTo>
                  <a:pt x="10" y="6598"/>
                </a:lnTo>
                <a:lnTo>
                  <a:pt x="0" y="4645"/>
                </a:lnTo>
                <a:lnTo>
                  <a:pt x="303" y="4365"/>
                </a:lnTo>
                <a:lnTo>
                  <a:pt x="10" y="43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6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2"/>
            </p:custDataLst>
          </p:nvPr>
        </p:nvSpPr>
        <p:spPr>
          <a:xfrm>
            <a:off x="10494010" y="3860165"/>
            <a:ext cx="1697990" cy="29978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4721">
                <a:moveTo>
                  <a:pt x="2674" y="0"/>
                </a:moveTo>
                <a:lnTo>
                  <a:pt x="2674" y="267"/>
                </a:lnTo>
                <a:lnTo>
                  <a:pt x="2674" y="4454"/>
                </a:lnTo>
                <a:lnTo>
                  <a:pt x="2674" y="4721"/>
                </a:lnTo>
                <a:lnTo>
                  <a:pt x="10" y="4721"/>
                </a:lnTo>
                <a:cubicBezTo>
                  <a:pt x="7" y="4066"/>
                  <a:pt x="3" y="3411"/>
                  <a:pt x="0" y="2756"/>
                </a:cubicBezTo>
                <a:lnTo>
                  <a:pt x="1" y="2755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5">
                  <a:alpha val="0"/>
                </a:schemeClr>
              </a:gs>
              <a:gs pos="0">
                <a:schemeClr val="accent2">
                  <a:alpha val="7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13"/>
            </p:custDataLst>
          </p:nvPr>
        </p:nvSpPr>
        <p:spPr>
          <a:xfrm>
            <a:off x="10528935" y="3916680"/>
            <a:ext cx="1656080" cy="294132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4632">
                <a:moveTo>
                  <a:pt x="2608" y="0"/>
                </a:moveTo>
                <a:lnTo>
                  <a:pt x="2608" y="267"/>
                </a:lnTo>
                <a:lnTo>
                  <a:pt x="2608" y="4365"/>
                </a:lnTo>
                <a:lnTo>
                  <a:pt x="2608" y="4632"/>
                </a:lnTo>
                <a:lnTo>
                  <a:pt x="10" y="4632"/>
                </a:lnTo>
                <a:lnTo>
                  <a:pt x="0" y="2679"/>
                </a:lnTo>
                <a:lnTo>
                  <a:pt x="1" y="2677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9000">
                  <a:schemeClr val="accent5">
                    <a:alpha val="0"/>
                  </a:schemeClr>
                </a:gs>
                <a:gs pos="0">
                  <a:schemeClr val="accent3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 29"/>
          <p:cNvSpPr/>
          <p:nvPr>
            <p:custDataLst>
              <p:tags r:id="rId14"/>
            </p:custDataLst>
          </p:nvPr>
        </p:nvSpPr>
        <p:spPr>
          <a:xfrm>
            <a:off x="9716135" y="5172710"/>
            <a:ext cx="1697990" cy="1685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 32"/>
          <p:cNvSpPr/>
          <p:nvPr>
            <p:custDataLst>
              <p:tags r:id="rId15"/>
            </p:custDataLst>
          </p:nvPr>
        </p:nvSpPr>
        <p:spPr>
          <a:xfrm>
            <a:off x="9737090" y="5229225"/>
            <a:ext cx="1656080" cy="1628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节编号"/>
          <p:cNvSpPr>
            <a:spLocks noGrp="1"/>
          </p:cNvSpPr>
          <p:nvPr>
            <p:ph type="body" idx="8" hasCustomPrompt="1"/>
            <p:custDataLst>
              <p:tags r:id="rId2"/>
            </p:custDataLst>
          </p:nvPr>
        </p:nvSpPr>
        <p:spPr>
          <a:xfrm>
            <a:off x="6324600" y="1705610"/>
            <a:ext cx="4986655" cy="19024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000" b="0" i="0" u="none" strike="noStrike" kern="1200" cap="none" spc="0" normalizeH="0" baseline="0" noProof="1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uFillTx/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7" hasCustomPrompt="1"/>
            <p:custDataLst>
              <p:tags r:id="rId3"/>
            </p:custDataLst>
          </p:nvPr>
        </p:nvSpPr>
        <p:spPr>
          <a:xfrm>
            <a:off x="6324600" y="3607435"/>
            <a:ext cx="4987290" cy="1544955"/>
          </a:xfrm>
          <a:prstGeom prst="rect">
            <a:avLst/>
          </a:prstGeom>
        </p:spPr>
        <p:txBody>
          <a:bodyPr wrap="square" lIns="91440" tIns="4572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 flipH="1">
            <a:off x="711200" y="652780"/>
            <a:ext cx="3704590" cy="6205220"/>
          </a:xfrm>
          <a:custGeom>
            <a:avLst/>
            <a:gdLst>
              <a:gd name="connsiteX0" fmla="*/ 0 w 5184"/>
              <a:gd name="connsiteY0" fmla="*/ 4297 h 8684"/>
              <a:gd name="connsiteX1" fmla="*/ 5172 w 5184"/>
              <a:gd name="connsiteY1" fmla="*/ 0 h 8684"/>
              <a:gd name="connsiteX2" fmla="*/ 5184 w 5184"/>
              <a:gd name="connsiteY2" fmla="*/ 8684 h 8684"/>
              <a:gd name="connsiteX3" fmla="*/ 16 w 5184"/>
              <a:gd name="connsiteY3" fmla="*/ 8684 h 8684"/>
              <a:gd name="connsiteX4" fmla="*/ 0 w 5184"/>
              <a:gd name="connsiteY4" fmla="*/ 4297 h 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" h="8684">
                <a:moveTo>
                  <a:pt x="0" y="4297"/>
                </a:moveTo>
                <a:lnTo>
                  <a:pt x="5172" y="0"/>
                </a:lnTo>
                <a:lnTo>
                  <a:pt x="5184" y="8684"/>
                </a:lnTo>
                <a:lnTo>
                  <a:pt x="16" y="8684"/>
                </a:lnTo>
                <a:cubicBezTo>
                  <a:pt x="9" y="7554"/>
                  <a:pt x="7" y="5427"/>
                  <a:pt x="0" y="4297"/>
                </a:cubicBezTo>
                <a:close/>
              </a:path>
            </a:pathLst>
          </a:custGeom>
          <a:gradFill flip="none" rotWithShape="1">
            <a:gsLst>
              <a:gs pos="44000">
                <a:schemeClr val="accent5">
                  <a:alpha val="1700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10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 flipH="1">
            <a:off x="750570" y="737870"/>
            <a:ext cx="3605530" cy="6111240"/>
          </a:xfrm>
          <a:custGeom>
            <a:avLst/>
            <a:gdLst>
              <a:gd name="connsiteX0" fmla="*/ 0 w 5046"/>
              <a:gd name="connsiteY0" fmla="*/ 4201 h 8552"/>
              <a:gd name="connsiteX1" fmla="*/ 5044 w 5046"/>
              <a:gd name="connsiteY1" fmla="*/ 0 h 8552"/>
              <a:gd name="connsiteX2" fmla="*/ 5046 w 5046"/>
              <a:gd name="connsiteY2" fmla="*/ 8552 h 8552"/>
              <a:gd name="connsiteX3" fmla="*/ 28 w 5046"/>
              <a:gd name="connsiteY3" fmla="*/ 8538 h 8552"/>
              <a:gd name="connsiteX4" fmla="*/ 0 w 5046"/>
              <a:gd name="connsiteY4" fmla="*/ 4201 h 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" h="8552">
                <a:moveTo>
                  <a:pt x="0" y="4201"/>
                </a:moveTo>
                <a:lnTo>
                  <a:pt x="5044" y="0"/>
                </a:lnTo>
                <a:lnTo>
                  <a:pt x="5046" y="8552"/>
                </a:lnTo>
                <a:lnTo>
                  <a:pt x="28" y="8538"/>
                </a:lnTo>
                <a:lnTo>
                  <a:pt x="0" y="4201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9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 flipH="1">
            <a:off x="2877820" y="4138930"/>
            <a:ext cx="2696210" cy="2755265"/>
          </a:xfrm>
          <a:custGeom>
            <a:avLst/>
            <a:gdLst>
              <a:gd name="connsiteX0" fmla="*/ 0 w 3773"/>
              <a:gd name="connsiteY0" fmla="*/ 3017 h 3856"/>
              <a:gd name="connsiteX1" fmla="*/ 3773 w 3773"/>
              <a:gd name="connsiteY1" fmla="*/ 0 h 3856"/>
              <a:gd name="connsiteX2" fmla="*/ 3765 w 3773"/>
              <a:gd name="connsiteY2" fmla="*/ 3843 h 3856"/>
              <a:gd name="connsiteX3" fmla="*/ 14 w 3773"/>
              <a:gd name="connsiteY3" fmla="*/ 3856 h 3856"/>
              <a:gd name="connsiteX4" fmla="*/ 0 w 3773"/>
              <a:gd name="connsiteY4" fmla="*/ 3017 h 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" h="3856">
                <a:moveTo>
                  <a:pt x="0" y="3017"/>
                </a:moveTo>
                <a:lnTo>
                  <a:pt x="3773" y="0"/>
                </a:lnTo>
                <a:lnTo>
                  <a:pt x="3765" y="3843"/>
                </a:lnTo>
                <a:lnTo>
                  <a:pt x="14" y="3856"/>
                </a:lnTo>
                <a:cubicBezTo>
                  <a:pt x="9" y="3062"/>
                  <a:pt x="5" y="3810"/>
                  <a:pt x="0" y="3017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75000"/>
                </a:schemeClr>
              </a:gs>
              <a:gs pos="0">
                <a:schemeClr val="accent5">
                  <a:alpha val="88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7"/>
            </p:custDataLst>
          </p:nvPr>
        </p:nvSpPr>
        <p:spPr>
          <a:xfrm flipH="1">
            <a:off x="2903220" y="4215130"/>
            <a:ext cx="2640965" cy="2679065"/>
          </a:xfrm>
          <a:custGeom>
            <a:avLst/>
            <a:gdLst>
              <a:gd name="connsiteX0" fmla="*/ 6 w 3696"/>
              <a:gd name="connsiteY0" fmla="*/ 2923 h 3749"/>
              <a:gd name="connsiteX1" fmla="*/ 3685 w 3696"/>
              <a:gd name="connsiteY1" fmla="*/ 0 h 3749"/>
              <a:gd name="connsiteX2" fmla="*/ 3696 w 3696"/>
              <a:gd name="connsiteY2" fmla="*/ 3749 h 3749"/>
              <a:gd name="connsiteX3" fmla="*/ 0 w 3696"/>
              <a:gd name="connsiteY3" fmla="*/ 3749 h 3749"/>
              <a:gd name="connsiteX4" fmla="*/ 6 w 3696"/>
              <a:gd name="connsiteY4" fmla="*/ 2923 h 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6" h="3749">
                <a:moveTo>
                  <a:pt x="6" y="2923"/>
                </a:moveTo>
                <a:lnTo>
                  <a:pt x="3685" y="0"/>
                </a:lnTo>
                <a:lnTo>
                  <a:pt x="3696" y="3749"/>
                </a:lnTo>
                <a:lnTo>
                  <a:pt x="0" y="3749"/>
                </a:lnTo>
                <a:lnTo>
                  <a:pt x="6" y="2923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任意多边形 29"/>
          <p:cNvSpPr/>
          <p:nvPr>
            <p:custDataLst>
              <p:tags r:id="rId8"/>
            </p:custDataLst>
          </p:nvPr>
        </p:nvSpPr>
        <p:spPr>
          <a:xfrm flipH="1">
            <a:off x="-1270" y="5715000"/>
            <a:ext cx="1391285" cy="1158875"/>
          </a:xfrm>
          <a:custGeom>
            <a:avLst/>
            <a:gdLst>
              <a:gd name="connsiteX0" fmla="*/ 2191 w 2191"/>
              <a:gd name="connsiteY0" fmla="*/ 0 h 1825"/>
              <a:gd name="connsiteX1" fmla="*/ 2182 w 2191"/>
              <a:gd name="connsiteY1" fmla="*/ 1814 h 1825"/>
              <a:gd name="connsiteX2" fmla="*/ 0 w 2191"/>
              <a:gd name="connsiteY2" fmla="*/ 1814 h 1825"/>
              <a:gd name="connsiteX3" fmla="*/ 15 w 2191"/>
              <a:gd name="connsiteY3" fmla="*/ 1825 h 1825"/>
              <a:gd name="connsiteX4" fmla="*/ 2191 w 2191"/>
              <a:gd name="connsiteY4" fmla="*/ 0 h 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" h="1825">
                <a:moveTo>
                  <a:pt x="2191" y="0"/>
                </a:moveTo>
                <a:lnTo>
                  <a:pt x="2182" y="1814"/>
                </a:lnTo>
                <a:lnTo>
                  <a:pt x="0" y="1814"/>
                </a:lnTo>
                <a:lnTo>
                  <a:pt x="15" y="1825"/>
                </a:lnTo>
                <a:lnTo>
                  <a:pt x="2191" y="0"/>
                </a:lnTo>
                <a:close/>
              </a:path>
            </a:pathLst>
          </a:custGeom>
          <a:gradFill>
            <a:gsLst>
              <a:gs pos="59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任意多边形 32"/>
          <p:cNvSpPr/>
          <p:nvPr>
            <p:custDataLst>
              <p:tags r:id="rId9"/>
            </p:custDataLst>
          </p:nvPr>
        </p:nvSpPr>
        <p:spPr>
          <a:xfrm flipH="1">
            <a:off x="-14605" y="5749290"/>
            <a:ext cx="1396365" cy="1173480"/>
          </a:xfrm>
          <a:custGeom>
            <a:avLst/>
            <a:gdLst>
              <a:gd name="connsiteX0" fmla="*/ 2199 w 2199"/>
              <a:gd name="connsiteY0" fmla="*/ 0 h 1848"/>
              <a:gd name="connsiteX1" fmla="*/ 2181 w 2199"/>
              <a:gd name="connsiteY1" fmla="*/ 1787 h 1848"/>
              <a:gd name="connsiteX2" fmla="*/ 0 w 2199"/>
              <a:gd name="connsiteY2" fmla="*/ 1841 h 1848"/>
              <a:gd name="connsiteX3" fmla="*/ 3 w 2199"/>
              <a:gd name="connsiteY3" fmla="*/ 1848 h 1848"/>
              <a:gd name="connsiteX4" fmla="*/ 2199 w 2199"/>
              <a:gd name="connsiteY4" fmla="*/ 0 h 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9" h="1848">
                <a:moveTo>
                  <a:pt x="2199" y="0"/>
                </a:moveTo>
                <a:lnTo>
                  <a:pt x="2181" y="1787"/>
                </a:lnTo>
                <a:lnTo>
                  <a:pt x="0" y="1841"/>
                </a:lnTo>
                <a:lnTo>
                  <a:pt x="3" y="1848"/>
                </a:lnTo>
                <a:lnTo>
                  <a:pt x="2199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署名"/>
          <p:cNvSpPr txBox="1">
            <a:spLocks noGrp="1"/>
          </p:cNvSpPr>
          <p:nvPr>
            <p:ph type="body" idx="17" hasCustomPrompt="1"/>
            <p:custDataLst>
              <p:tags r:id="rId2"/>
            </p:custDataLst>
          </p:nvPr>
        </p:nvSpPr>
        <p:spPr>
          <a:xfrm>
            <a:off x="1231265" y="4471670"/>
            <a:ext cx="2294255" cy="342900"/>
          </a:xfrm>
          <a:prstGeom prst="parallelogram">
            <a:avLst>
              <a:gd name="adj" fmla="val 108888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5" name="副标题"/>
          <p:cNvSpPr>
            <a:spLocks noGrp="1"/>
          </p:cNvSpPr>
          <p:nvPr>
            <p:ph type="title" idx="16" hasCustomPrompt="1"/>
            <p:custDataLst>
              <p:tags r:id="rId3"/>
            </p:custDataLst>
          </p:nvPr>
        </p:nvSpPr>
        <p:spPr>
          <a:xfrm>
            <a:off x="1053464" y="1884557"/>
            <a:ext cx="6116955" cy="2007220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9629140" y="-635"/>
            <a:ext cx="1785620" cy="6864350"/>
          </a:xfrm>
          <a:prstGeom prst="rect">
            <a:avLst/>
          </a:prstGeom>
          <a:gradFill>
            <a:gsLst>
              <a:gs pos="42000">
                <a:schemeClr val="accent5">
                  <a:alpha val="0"/>
                </a:schemeClr>
              </a:gs>
              <a:gs pos="100000">
                <a:schemeClr val="accent5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9607550" y="-635"/>
            <a:ext cx="1785620" cy="6864350"/>
          </a:xfrm>
          <a:prstGeom prst="rect">
            <a:avLst/>
          </a:prstGeom>
          <a:noFill/>
          <a:ln w="19050">
            <a:gradFill>
              <a:gsLst>
                <a:gs pos="10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6"/>
            </p:custDataLst>
          </p:nvPr>
        </p:nvSpPr>
        <p:spPr>
          <a:xfrm>
            <a:off x="6664960" y="981710"/>
            <a:ext cx="3535045" cy="58883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9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7"/>
            </p:custDataLst>
          </p:nvPr>
        </p:nvSpPr>
        <p:spPr>
          <a:xfrm>
            <a:off x="6722110" y="1073150"/>
            <a:ext cx="3448050" cy="57956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8"/>
            </p:custDataLst>
          </p:nvPr>
        </p:nvSpPr>
        <p:spPr>
          <a:xfrm>
            <a:off x="7140575" y="4029710"/>
            <a:ext cx="169799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9"/>
            </p:custDataLst>
          </p:nvPr>
        </p:nvSpPr>
        <p:spPr>
          <a:xfrm>
            <a:off x="7161530" y="4086225"/>
            <a:ext cx="1656080" cy="27717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0"/>
            </p:custDataLst>
          </p:nvPr>
        </p:nvSpPr>
        <p:spPr>
          <a:xfrm>
            <a:off x="10494010" y="2611755"/>
            <a:ext cx="1697990" cy="42570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6704">
                <a:moveTo>
                  <a:pt x="2674" y="0"/>
                </a:moveTo>
                <a:lnTo>
                  <a:pt x="2674" y="2250"/>
                </a:lnTo>
                <a:lnTo>
                  <a:pt x="2674" y="4454"/>
                </a:lnTo>
                <a:lnTo>
                  <a:pt x="2674" y="6704"/>
                </a:lnTo>
                <a:lnTo>
                  <a:pt x="10" y="6704"/>
                </a:lnTo>
                <a:cubicBezTo>
                  <a:pt x="7" y="6049"/>
                  <a:pt x="3" y="5394"/>
                  <a:pt x="0" y="4739"/>
                </a:cubicBezTo>
                <a:lnTo>
                  <a:pt x="307" y="4454"/>
                </a:lnTo>
                <a:lnTo>
                  <a:pt x="10" y="4454"/>
                </a:lnTo>
                <a:cubicBezTo>
                  <a:pt x="7" y="3799"/>
                  <a:pt x="3" y="3144"/>
                  <a:pt x="0" y="2489"/>
                </a:cubicBez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43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11"/>
            </p:custDataLst>
          </p:nvPr>
        </p:nvSpPr>
        <p:spPr>
          <a:xfrm>
            <a:off x="10535920" y="2661285"/>
            <a:ext cx="1656080" cy="418973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6598">
                <a:moveTo>
                  <a:pt x="2608" y="0"/>
                </a:moveTo>
                <a:lnTo>
                  <a:pt x="2608" y="2233"/>
                </a:lnTo>
                <a:lnTo>
                  <a:pt x="2608" y="4365"/>
                </a:lnTo>
                <a:lnTo>
                  <a:pt x="2608" y="6598"/>
                </a:lnTo>
                <a:lnTo>
                  <a:pt x="10" y="6598"/>
                </a:lnTo>
                <a:lnTo>
                  <a:pt x="0" y="4645"/>
                </a:lnTo>
                <a:lnTo>
                  <a:pt x="303" y="4365"/>
                </a:lnTo>
                <a:lnTo>
                  <a:pt x="10" y="43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6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2"/>
            </p:custDataLst>
          </p:nvPr>
        </p:nvSpPr>
        <p:spPr>
          <a:xfrm>
            <a:off x="10494010" y="3860165"/>
            <a:ext cx="1697990" cy="29978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4721">
                <a:moveTo>
                  <a:pt x="2674" y="0"/>
                </a:moveTo>
                <a:lnTo>
                  <a:pt x="2674" y="267"/>
                </a:lnTo>
                <a:lnTo>
                  <a:pt x="2674" y="4454"/>
                </a:lnTo>
                <a:lnTo>
                  <a:pt x="2674" y="4721"/>
                </a:lnTo>
                <a:lnTo>
                  <a:pt x="10" y="4721"/>
                </a:lnTo>
                <a:cubicBezTo>
                  <a:pt x="7" y="4066"/>
                  <a:pt x="3" y="3411"/>
                  <a:pt x="0" y="2756"/>
                </a:cubicBezTo>
                <a:lnTo>
                  <a:pt x="1" y="2755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5">
                  <a:alpha val="0"/>
                </a:schemeClr>
              </a:gs>
              <a:gs pos="0">
                <a:schemeClr val="accent2">
                  <a:alpha val="7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13"/>
            </p:custDataLst>
          </p:nvPr>
        </p:nvSpPr>
        <p:spPr>
          <a:xfrm>
            <a:off x="10528935" y="3916680"/>
            <a:ext cx="1656080" cy="294132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4632">
                <a:moveTo>
                  <a:pt x="2608" y="0"/>
                </a:moveTo>
                <a:lnTo>
                  <a:pt x="2608" y="267"/>
                </a:lnTo>
                <a:lnTo>
                  <a:pt x="2608" y="4365"/>
                </a:lnTo>
                <a:lnTo>
                  <a:pt x="2608" y="4632"/>
                </a:lnTo>
                <a:lnTo>
                  <a:pt x="10" y="4632"/>
                </a:lnTo>
                <a:lnTo>
                  <a:pt x="0" y="2679"/>
                </a:lnTo>
                <a:lnTo>
                  <a:pt x="1" y="2677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9000">
                  <a:schemeClr val="accent5">
                    <a:alpha val="0"/>
                  </a:schemeClr>
                </a:gs>
                <a:gs pos="0">
                  <a:schemeClr val="accent3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 29"/>
          <p:cNvSpPr/>
          <p:nvPr>
            <p:custDataLst>
              <p:tags r:id="rId14"/>
            </p:custDataLst>
          </p:nvPr>
        </p:nvSpPr>
        <p:spPr>
          <a:xfrm>
            <a:off x="9716135" y="5172710"/>
            <a:ext cx="1697990" cy="1685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 32"/>
          <p:cNvSpPr/>
          <p:nvPr>
            <p:custDataLst>
              <p:tags r:id="rId15"/>
            </p:custDataLst>
          </p:nvPr>
        </p:nvSpPr>
        <p:spPr>
          <a:xfrm>
            <a:off x="9737090" y="5229225"/>
            <a:ext cx="1656080" cy="1628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5" Type="http://schemas.openxmlformats.org/officeDocument/2006/relationships/theme" Target="../theme/theme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5" Type="http://schemas.openxmlformats.org/officeDocument/2006/relationships/theme" Target="../theme/theme4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5" Type="http://schemas.openxmlformats.org/officeDocument/2006/relationships/theme" Target="../theme/theme5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wrap="square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1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1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1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1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1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2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noProof="1" dirty="0"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wrap="square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noProof="1" dirty="0"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wrap="square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noProof="1" dirty="0"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wrap="square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 algn="r"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noProof="1" dirty="0"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Heavy" panose="00000A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3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image" Target="../media/image10.jpeg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3.xml"/><Relationship Id="rId14" Type="http://schemas.openxmlformats.org/officeDocument/2006/relationships/tags" Target="../tags/tag394.xml"/><Relationship Id="rId13" Type="http://schemas.openxmlformats.org/officeDocument/2006/relationships/image" Target="../media/image12.jpeg"/><Relationship Id="rId12" Type="http://schemas.openxmlformats.org/officeDocument/2006/relationships/tags" Target="../tags/tag393.xml"/><Relationship Id="rId11" Type="http://schemas.openxmlformats.org/officeDocument/2006/relationships/image" Target="../media/image11.jpeg"/><Relationship Id="rId10" Type="http://schemas.openxmlformats.org/officeDocument/2006/relationships/tags" Target="../tags/tag392.xml"/><Relationship Id="rId1" Type="http://schemas.openxmlformats.org/officeDocument/2006/relationships/tags" Target="../tags/tag38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9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00.xml"/><Relationship Id="rId4" Type="http://schemas.openxmlformats.org/officeDocument/2006/relationships/image" Target="../media/image16.png"/><Relationship Id="rId3" Type="http://schemas.openxmlformats.org/officeDocument/2006/relationships/tags" Target="../tags/tag39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4" Type="http://schemas.openxmlformats.org/officeDocument/2006/relationships/notesSlide" Target="../notesSlides/notesSlide9.xml"/><Relationship Id="rId23" Type="http://schemas.openxmlformats.org/officeDocument/2006/relationships/slideLayout" Target="../slideLayouts/slideLayout23.xml"/><Relationship Id="rId22" Type="http://schemas.openxmlformats.org/officeDocument/2006/relationships/tags" Target="../tags/tag421.xml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tags" Target="../tags/tag405.xml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image" Target="../media/image20.jpeg"/><Relationship Id="rId16" Type="http://schemas.openxmlformats.org/officeDocument/2006/relationships/tags" Target="../tags/tag416.xml"/><Relationship Id="rId15" Type="http://schemas.openxmlformats.org/officeDocument/2006/relationships/image" Target="../media/image19.jpeg"/><Relationship Id="rId14" Type="http://schemas.openxmlformats.org/officeDocument/2006/relationships/tags" Target="../tags/tag415.xml"/><Relationship Id="rId13" Type="http://schemas.openxmlformats.org/officeDocument/2006/relationships/image" Target="../media/image18.jpeg"/><Relationship Id="rId12" Type="http://schemas.openxmlformats.org/officeDocument/2006/relationships/tags" Target="../tags/tag414.xml"/><Relationship Id="rId11" Type="http://schemas.openxmlformats.org/officeDocument/2006/relationships/image" Target="../media/image17.jpeg"/><Relationship Id="rId10" Type="http://schemas.openxmlformats.org/officeDocument/2006/relationships/tags" Target="../tags/tag413.xml"/><Relationship Id="rId1" Type="http://schemas.openxmlformats.org/officeDocument/2006/relationships/tags" Target="../tags/tag40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1" Type="http://schemas.openxmlformats.org/officeDocument/2006/relationships/notesSlide" Target="../notesSlides/notesSlide10.xml"/><Relationship Id="rId20" Type="http://schemas.openxmlformats.org/officeDocument/2006/relationships/slideLayout" Target="../slideLayouts/slideLayout23.xml"/><Relationship Id="rId2" Type="http://schemas.openxmlformats.org/officeDocument/2006/relationships/tags" Target="../tags/tag423.xml"/><Relationship Id="rId19" Type="http://schemas.openxmlformats.org/officeDocument/2006/relationships/tags" Target="../tags/tag440.xml"/><Relationship Id="rId18" Type="http://schemas.openxmlformats.org/officeDocument/2006/relationships/tags" Target="../tags/tag439.xml"/><Relationship Id="rId17" Type="http://schemas.openxmlformats.org/officeDocument/2006/relationships/tags" Target="../tags/tag438.xml"/><Relationship Id="rId16" Type="http://schemas.openxmlformats.org/officeDocument/2006/relationships/tags" Target="../tags/tag437.xml"/><Relationship Id="rId15" Type="http://schemas.openxmlformats.org/officeDocument/2006/relationships/tags" Target="../tags/tag436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image" Target="../media/image21.jpeg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image" Target="../media/image22.jpeg"/><Relationship Id="rId1" Type="http://schemas.openxmlformats.org/officeDocument/2006/relationships/tags" Target="../tags/tag44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image" Target="../media/image1.jpe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14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image" Target="../media/image2.jpeg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23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image" Target="../media/image3.jpeg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tags" Target="../tags/tag333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346.xml"/><Relationship Id="rId16" Type="http://schemas.openxmlformats.org/officeDocument/2006/relationships/tags" Target="../tags/tag345.xml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image" Target="../media/image6.jpeg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360.xml"/><Relationship Id="rId16" Type="http://schemas.openxmlformats.org/officeDocument/2006/relationships/image" Target="../media/image8.jpeg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image" Target="../media/image7.jpeg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tags" Target="../tags/tag3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image" Target="../media/image9.jpeg"/><Relationship Id="rId2" Type="http://schemas.openxmlformats.org/officeDocument/2006/relationships/tags" Target="../tags/tag36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369.xml"/><Relationship Id="rId1" Type="http://schemas.openxmlformats.org/officeDocument/2006/relationships/tags" Target="../tags/tag3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8"/>
            <p:custDataLst>
              <p:tags r:id="rId1"/>
            </p:custDataLst>
          </p:nvPr>
        </p:nvSpPr>
        <p:spPr/>
        <p:txBody>
          <a:bodyPr/>
          <a:lstStyle/>
          <a:p>
            <a:r>
              <a:rPr dirty="0"/>
              <a:t>汇报人：</a:t>
            </a:r>
            <a:r>
              <a:rPr dirty="0"/>
              <a:t>郑晨悦</a:t>
            </a:r>
            <a:endParaRPr dirty="0"/>
          </a:p>
        </p:txBody>
      </p:sp>
      <p:sp>
        <p:nvSpPr>
          <p:cNvPr id="8" name="标题 7"/>
          <p:cNvSpPr>
            <a:spLocks noGrp="1"/>
          </p:cNvSpPr>
          <p:nvPr>
            <p:ph type="title" idx="1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Linux下C++ Shell</a:t>
            </a:r>
            <a:br>
              <a:rPr lang="zh-CN" altLang="en-US"/>
            </a:br>
            <a:r>
              <a:rPr lang="zh-CN" altLang="en-US"/>
              <a:t>程序项目答辩</a:t>
            </a:r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44905" y="4653915"/>
            <a:ext cx="2369820" cy="342900"/>
          </a:xfrm>
          <a:prstGeom prst="parallelogram">
            <a:avLst>
              <a:gd name="adj" fmla="val 104814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vert="horz" wrap="square" lIns="0" tIns="0" rIns="0" bIns="0" rtlCol="0" anchor="b" anchorCtr="0">
            <a:normAutofit fontScale="80000"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小组成员：谭向萍</a:t>
            </a:r>
            <a:r>
              <a:rPr lang="en-US" altLang="zh-CN" dirty="0"/>
              <a:t> </a:t>
            </a:r>
            <a:r>
              <a:rPr dirty="0"/>
              <a:t>陈丽</a:t>
            </a:r>
            <a:r>
              <a:rPr dirty="0"/>
              <a:t>花</a:t>
            </a:r>
            <a:endParaRPr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技术选型与实现细节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C++标准库与Linux系统调用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C++标准库提供了丰富的功能，包括容器、算法、字符串、I/O等，为C++程序提供了强大的支持。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C++标准库</a:t>
            </a:r>
            <a:endParaRPr lang="zh-CN" altLang="en-US" sz="20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01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150002" y="3545997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Linux系统调用提供了对操作系统底层功能的访问，如文件操作、进程控制、网络通信等，为C++程序提供了丰富的系统资源。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150002" y="3078601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Linux系统调用</a:t>
            </a:r>
            <a:endParaRPr lang="zh-CN" altLang="en-US" sz="20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250771" y="314528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141111" y="5146959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在C++程序中，可以通过标准库提供的接口来访问Linux系统调用，实现对操作系统底层资源的高效利用。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C++标准库与Linux系统调用的结合</a:t>
            </a:r>
            <a:endParaRPr lang="zh-CN" altLang="en-US" sz="20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关键技术难点与解决方案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在Linux下，C++多线程编程是实现Shell程序的关键技术之一。需要掌握线程的创建、同步、互斥等操作。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矩形: 圆角 4"/>
          <p:cNvSpPr/>
          <p:nvPr>
            <p:custDataLst>
              <p:tags r:id="rId3"/>
            </p:custDataLst>
          </p:nvPr>
        </p:nvSpPr>
        <p:spPr>
          <a:xfrm>
            <a:off x="69236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多线程编程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矩形: 圆角 6"/>
          <p:cNvSpPr/>
          <p:nvPr>
            <p:custDataLst>
              <p:tags r:id="rId4"/>
            </p:custDataLst>
          </p:nvPr>
        </p:nvSpPr>
        <p:spPr>
          <a:xfrm>
            <a:off x="4301000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在Shell程序中，网络编程是实现远程通信的关键技术。需要掌握Socket编程、TCP/IP协议等知识。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矩形: 圆角 8"/>
          <p:cNvSpPr/>
          <p:nvPr>
            <p:custDataLst>
              <p:tags r:id="rId5"/>
            </p:custDataLst>
          </p:nvPr>
        </p:nvSpPr>
        <p:spPr>
          <a:xfrm>
            <a:off x="4301000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网络编程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8" name="图片 17" descr="/data/temp/8b36d741-3299-11ef-aa29-3a47c13b5117.jpg@base@tag=imgScale&amp;m=1&amp;w=550&amp;h=550&amp;q=958b36d741-3299-11ef-aa29-3a47c13b511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6667" r="16667"/>
          <a:stretch>
            <a:fillRect/>
          </a:stretch>
        </p:blipFill>
        <p:spPr>
          <a:xfrm>
            <a:off x="5925297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矩形: 圆角 7"/>
          <p:cNvSpPr/>
          <p:nvPr>
            <p:custDataLst>
              <p:tags r:id="rId8"/>
            </p:custDataLst>
          </p:nvPr>
        </p:nvSpPr>
        <p:spPr>
          <a:xfrm>
            <a:off x="789248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在Linux下，C++的内存管理是实现Shell程序的关键技术之一。需要掌握动态内存分配、内存泄漏检测等操作。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1" name="矩形: 圆角 9"/>
          <p:cNvSpPr/>
          <p:nvPr>
            <p:custDataLst>
              <p:tags r:id="rId9"/>
            </p:custDataLst>
          </p:nvPr>
        </p:nvSpPr>
        <p:spPr>
          <a:xfrm>
            <a:off x="789248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内存管理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22" name="图片 21" descr="/data/temp/8b36d6c4-3299-11ef-aa29-3a47c13b5117.jpg@base@tag=imgScale&amp;m=1&amp;w=550&amp;h=550&amp;q=958b36d6c4-3299-11ef-aa29-3a47c13b5117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9516785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" name="图片 22" descr="/data/temp/8b36d720-3299-11ef-aa29-3a47c13b5117.jpg@base@tag=imgScale&amp;m=1&amp;w=550&amp;h=550&amp;q=958b36d720-3299-11ef-aa29-3a47c13b5117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2316664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程序实现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7"/>
          </p:nvPr>
        </p:nvSpPr>
        <p:spPr/>
        <p:txBody>
          <a:bodyPr/>
          <a:p>
            <a:r>
              <a:rPr lang="en-US" altLang="zh-CN"/>
              <a:t>myshell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1457325"/>
            <a:ext cx="6077585" cy="4909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85" y="1503680"/>
            <a:ext cx="5974080" cy="514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95" y="1503680"/>
            <a:ext cx="8590915" cy="376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7"/>
          </p:nvPr>
        </p:nvSpPr>
        <p:spPr/>
        <p:txBody>
          <a:bodyPr/>
          <a:p>
            <a:r>
              <a:rPr lang="zh-CN" altLang="en-US"/>
              <a:t>实现过程</a:t>
            </a:r>
            <a:endParaRPr lang="zh-CN" altLang="en-US"/>
          </a:p>
        </p:txBody>
      </p:sp>
      <p:pic>
        <p:nvPicPr>
          <p:cNvPr id="3" name="WeChat_2024062511164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5850" y="1213485"/>
            <a:ext cx="9753600" cy="5120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项目总结与展望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MiSans Normal" panose="00000500000000000000" charset="-122"/>
                <a:ea typeface="MiSans Normal" panose="00000500000000000000" charset="-122"/>
              </a:rPr>
              <a:t>项目成果与亮点</a:t>
            </a:r>
            <a:endParaRPr lang="zh-CN" altLang="en-US" sz="3600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成功实现了C++ Shell程序的开发，提高了Linux环境下的编程能力。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项目成果</a:t>
            </a:r>
            <a:endParaRPr lang="zh-CN" altLang="en-US" sz="24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成功实现了C++ Shell程序的开发，提高了Linux环境下的编程能力。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项目成果</a:t>
            </a:r>
            <a:endParaRPr lang="zh-CN" altLang="en-US" sz="24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采用了先进的设计模式和算法，提高了程序的性能和稳定性。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项目亮点</a:t>
            </a:r>
            <a:endParaRPr lang="zh-CN" altLang="en-US" sz="24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采用了先进的设计模式和算法，提高了程序的性能和稳定性。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项目亮点</a:t>
            </a:r>
            <a:endParaRPr lang="zh-CN" altLang="en-US" sz="2400" b="1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27" name="图片 26" descr="/data/temp/8becb77b-3299-11ef-bd30-3a8c464d248b.jpg@base@tag=imgScale&amp;m=1&amp;w=450&amp;h=450&amp;q=958becb77b-3299-11ef-bd30-3a8c464d248b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" name="图片 27" descr="/data/temp/8becb7da-3299-11ef-bd30-3a8c464d248b.jpg@base@tag=imgScale&amp;m=1&amp;w=450&amp;h=450&amp;q=958becb7da-3299-11ef-bd30-3a8c464d248b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889" t="444" r="222" b="667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" name="图片 28" descr="/data/temp/8becb7d1-3299-11ef-bd30-3a8c464d248b.jpg@base@tag=imgScale&amp;m=1&amp;w=450&amp;h=450&amp;q=958becb7d1-3299-11ef-bd30-3a8c464d248b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" name="图片 29" descr="/data/temp/8becb8ea-3299-11ef-bd30-3a8c464d248b.jpg@base@tag=imgScale&amp;m=1&amp;w=450&amp;h=450&amp;q=958becb8ea-3299-11ef-bd30-3a8c464d248b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0106" r="10106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8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01</a:t>
            </a:r>
            <a:endParaRPr lang="zh-CN" altLang="en-US" sz="1600" b="1" dirty="0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2" name="八边形 31"/>
          <p:cNvSpPr/>
          <p:nvPr>
            <p:custDataLst>
              <p:tags r:id="rId19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02</a:t>
            </a:r>
            <a:endParaRPr lang="zh-CN" altLang="en-US" sz="1600" b="1" dirty="0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3" name="八边形 32"/>
          <p:cNvSpPr/>
          <p:nvPr>
            <p:custDataLst>
              <p:tags r:id="rId20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03</a:t>
            </a:r>
            <a:endParaRPr lang="zh-CN" altLang="en-US" sz="1600" b="1" dirty="0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" name="八边形 33"/>
          <p:cNvSpPr/>
          <p:nvPr>
            <p:custDataLst>
              <p:tags r:id="rId21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04</a:t>
            </a:r>
            <a:endParaRPr lang="zh-CN" altLang="en-US" sz="1600" b="1" dirty="0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遇到的问题与解决方案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3223270" y="2490748"/>
            <a:ext cx="19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5970" y="4506873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在编写Shell程序时，遇到了编译错误。通过查阅相关资料和请教他人，最终解决了这个问题。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695970" y="3945533"/>
            <a:ext cx="3142615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编译错误</a:t>
            </a:r>
            <a:endParaRPr lang="zh-CN" altLang="en-US" sz="2000" b="1" dirty="0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" name="弧形 21"/>
          <p:cNvSpPr/>
          <p:nvPr>
            <p:custDataLst>
              <p:tags r:id="rId5"/>
            </p:custDataLst>
          </p:nvPr>
        </p:nvSpPr>
        <p:spPr>
          <a:xfrm>
            <a:off x="1308745" y="1532533"/>
            <a:ext cx="1916430" cy="1916430"/>
          </a:xfrm>
          <a:prstGeom prst="arc">
            <a:avLst>
              <a:gd name="adj1" fmla="val 6375916"/>
              <a:gd name="adj2" fmla="val 44539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" name="椭圆 34"/>
          <p:cNvSpPr/>
          <p:nvPr>
            <p:custDataLst>
              <p:tags r:id="rId6"/>
            </p:custDataLst>
          </p:nvPr>
        </p:nvSpPr>
        <p:spPr>
          <a:xfrm>
            <a:off x="1998990" y="3150513"/>
            <a:ext cx="536575" cy="536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1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" name="任意多边形: 形状 8"/>
          <p:cNvSpPr/>
          <p:nvPr>
            <p:custDataLst>
              <p:tags r:id="rId7"/>
            </p:custDataLst>
          </p:nvPr>
        </p:nvSpPr>
        <p:spPr>
          <a:xfrm>
            <a:off x="2004705" y="2242463"/>
            <a:ext cx="525145" cy="496977"/>
          </a:xfrm>
          <a:custGeom>
            <a:avLst/>
            <a:gdLst>
              <a:gd name="connsiteX0" fmla="*/ 317795 w 344086"/>
              <a:gd name="connsiteY0" fmla="*/ 1108 h 313482"/>
              <a:gd name="connsiteX1" fmla="*/ 11230 w 344086"/>
              <a:gd name="connsiteY1" fmla="*/ 125508 h 313482"/>
              <a:gd name="connsiteX2" fmla="*/ 9343 w 344086"/>
              <a:gd name="connsiteY2" fmla="*/ 159372 h 313482"/>
              <a:gd name="connsiteX3" fmla="*/ 119852 w 344086"/>
              <a:gd name="connsiteY3" fmla="*/ 219313 h 313482"/>
              <a:gd name="connsiteX4" fmla="*/ 119852 w 344086"/>
              <a:gd name="connsiteY4" fmla="*/ 294392 h 313482"/>
              <a:gd name="connsiteX5" fmla="*/ 152386 w 344086"/>
              <a:gd name="connsiteY5" fmla="*/ 307110 h 313482"/>
              <a:gd name="connsiteX6" fmla="*/ 195541 w 344086"/>
              <a:gd name="connsiteY6" fmla="*/ 260363 h 313482"/>
              <a:gd name="connsiteX7" fmla="*/ 271476 w 344086"/>
              <a:gd name="connsiteY7" fmla="*/ 301548 h 313482"/>
              <a:gd name="connsiteX8" fmla="*/ 288648 w 344086"/>
              <a:gd name="connsiteY8" fmla="*/ 301913 h 313482"/>
              <a:gd name="connsiteX9" fmla="*/ 298917 w 344086"/>
              <a:gd name="connsiteY9" fmla="*/ 288144 h 313482"/>
              <a:gd name="connsiteX10" fmla="*/ 343343 w 344086"/>
              <a:gd name="connsiteY10" fmla="*/ 21569 h 313482"/>
              <a:gd name="connsiteX11" fmla="*/ 317795 w 344086"/>
              <a:gd name="connsiteY11" fmla="*/ 1108 h 313482"/>
              <a:gd name="connsiteX12" fmla="*/ 271821 w 344086"/>
              <a:gd name="connsiteY12" fmla="*/ 50124 h 313482"/>
              <a:gd name="connsiteX13" fmla="*/ 129441 w 344086"/>
              <a:gd name="connsiteY13" fmla="*/ 192505 h 313482"/>
              <a:gd name="connsiteX14" fmla="*/ 40207 w 344086"/>
              <a:gd name="connsiteY14" fmla="*/ 144110 h 313482"/>
              <a:gd name="connsiteX15" fmla="*/ 271821 w 344086"/>
              <a:gd name="connsiteY15" fmla="*/ 50124 h 313482"/>
              <a:gd name="connsiteX16" fmla="*/ 147985 w 344086"/>
              <a:gd name="connsiteY16" fmla="*/ 270409 h 313482"/>
              <a:gd name="connsiteX17" fmla="*/ 147985 w 344086"/>
              <a:gd name="connsiteY17" fmla="*/ 234569 h 313482"/>
              <a:gd name="connsiteX18" fmla="*/ 170028 w 344086"/>
              <a:gd name="connsiteY18" fmla="*/ 246525 h 313482"/>
              <a:gd name="connsiteX19" fmla="*/ 147985 w 344086"/>
              <a:gd name="connsiteY19" fmla="*/ 270409 h 313482"/>
              <a:gd name="connsiteX20" fmla="*/ 273328 w 344086"/>
              <a:gd name="connsiteY20" fmla="*/ 270550 h 313482"/>
              <a:gd name="connsiteX21" fmla="*/ 155235 w 344086"/>
              <a:gd name="connsiteY21" fmla="*/ 206495 h 313482"/>
              <a:gd name="connsiteX22" fmla="*/ 309748 w 344086"/>
              <a:gd name="connsiteY22" fmla="*/ 51976 h 313482"/>
              <a:gd name="connsiteX23" fmla="*/ 273328 w 344086"/>
              <a:gd name="connsiteY23" fmla="*/ 270550 h 31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7" h="783">
                <a:moveTo>
                  <a:pt x="354" y="628"/>
                </a:moveTo>
                <a:cubicBezTo>
                  <a:pt x="354" y="636"/>
                  <a:pt x="355" y="688"/>
                  <a:pt x="354" y="695"/>
                </a:cubicBezTo>
                <a:cubicBezTo>
                  <a:pt x="352" y="710"/>
                  <a:pt x="346" y="725"/>
                  <a:pt x="338" y="738"/>
                </a:cubicBezTo>
                <a:lnTo>
                  <a:pt x="727" y="738"/>
                </a:lnTo>
                <a:cubicBezTo>
                  <a:pt x="758" y="738"/>
                  <a:pt x="783" y="714"/>
                  <a:pt x="783" y="683"/>
                </a:cubicBezTo>
                <a:lnTo>
                  <a:pt x="783" y="628"/>
                </a:lnTo>
                <a:lnTo>
                  <a:pt x="354" y="628"/>
                </a:lnTo>
                <a:close/>
                <a:moveTo>
                  <a:pt x="495" y="404"/>
                </a:moveTo>
                <a:lnTo>
                  <a:pt x="495" y="460"/>
                </a:lnTo>
                <a:lnTo>
                  <a:pt x="529" y="423"/>
                </a:lnTo>
                <a:lnTo>
                  <a:pt x="495" y="404"/>
                </a:lnTo>
                <a:close/>
                <a:moveTo>
                  <a:pt x="749" y="116"/>
                </a:moveTo>
                <a:lnTo>
                  <a:pt x="506" y="360"/>
                </a:lnTo>
                <a:lnTo>
                  <a:pt x="692" y="461"/>
                </a:lnTo>
                <a:lnTo>
                  <a:pt x="749" y="116"/>
                </a:lnTo>
                <a:close/>
                <a:moveTo>
                  <a:pt x="690" y="113"/>
                </a:moveTo>
                <a:lnTo>
                  <a:pt x="325" y="261"/>
                </a:lnTo>
                <a:lnTo>
                  <a:pt x="465" y="338"/>
                </a:lnTo>
                <a:lnTo>
                  <a:pt x="690" y="113"/>
                </a:lnTo>
                <a:close/>
                <a:moveTo>
                  <a:pt x="183" y="44"/>
                </a:moveTo>
                <a:cubicBezTo>
                  <a:pt x="208" y="86"/>
                  <a:pt x="197" y="105"/>
                  <a:pt x="199" y="174"/>
                </a:cubicBezTo>
                <a:lnTo>
                  <a:pt x="199" y="663"/>
                </a:lnTo>
                <a:cubicBezTo>
                  <a:pt x="201" y="672"/>
                  <a:pt x="191" y="707"/>
                  <a:pt x="227" y="731"/>
                </a:cubicBezTo>
                <a:cubicBezTo>
                  <a:pt x="267" y="754"/>
                  <a:pt x="310" y="721"/>
                  <a:pt x="310" y="686"/>
                </a:cubicBezTo>
                <a:cubicBezTo>
                  <a:pt x="310" y="680"/>
                  <a:pt x="310" y="682"/>
                  <a:pt x="310" y="673"/>
                </a:cubicBezTo>
                <a:cubicBezTo>
                  <a:pt x="311" y="641"/>
                  <a:pt x="307" y="627"/>
                  <a:pt x="314" y="610"/>
                </a:cubicBezTo>
                <a:cubicBezTo>
                  <a:pt x="322" y="592"/>
                  <a:pt x="340" y="583"/>
                  <a:pt x="355" y="583"/>
                </a:cubicBezTo>
                <a:lnTo>
                  <a:pt x="628" y="583"/>
                </a:lnTo>
                <a:lnTo>
                  <a:pt x="628" y="476"/>
                </a:lnTo>
                <a:lnTo>
                  <a:pt x="569" y="445"/>
                </a:lnTo>
                <a:lnTo>
                  <a:pt x="502" y="518"/>
                </a:lnTo>
                <a:cubicBezTo>
                  <a:pt x="483" y="538"/>
                  <a:pt x="450" y="525"/>
                  <a:pt x="450" y="498"/>
                </a:cubicBezTo>
                <a:lnTo>
                  <a:pt x="450" y="380"/>
                </a:lnTo>
                <a:lnTo>
                  <a:pt x="276" y="285"/>
                </a:lnTo>
                <a:cubicBezTo>
                  <a:pt x="254" y="274"/>
                  <a:pt x="256" y="242"/>
                  <a:pt x="279" y="232"/>
                </a:cubicBezTo>
                <a:lnTo>
                  <a:pt x="627" y="91"/>
                </a:lnTo>
                <a:lnTo>
                  <a:pt x="626" y="89"/>
                </a:lnTo>
                <a:cubicBezTo>
                  <a:pt x="621" y="63"/>
                  <a:pt x="599" y="44"/>
                  <a:pt x="572" y="44"/>
                </a:cubicBezTo>
                <a:lnTo>
                  <a:pt x="183" y="44"/>
                </a:lnTo>
                <a:close/>
                <a:moveTo>
                  <a:pt x="102" y="44"/>
                </a:moveTo>
                <a:cubicBezTo>
                  <a:pt x="99" y="44"/>
                  <a:pt x="95" y="44"/>
                  <a:pt x="92" y="45"/>
                </a:cubicBezTo>
                <a:cubicBezTo>
                  <a:pt x="69" y="48"/>
                  <a:pt x="51" y="65"/>
                  <a:pt x="46" y="87"/>
                </a:cubicBezTo>
                <a:cubicBezTo>
                  <a:pt x="43" y="107"/>
                  <a:pt x="45" y="102"/>
                  <a:pt x="44" y="131"/>
                </a:cubicBezTo>
                <a:cubicBezTo>
                  <a:pt x="44" y="176"/>
                  <a:pt x="44" y="251"/>
                  <a:pt x="44" y="251"/>
                </a:cubicBezTo>
                <a:lnTo>
                  <a:pt x="155" y="251"/>
                </a:lnTo>
                <a:lnTo>
                  <a:pt x="155" y="131"/>
                </a:lnTo>
                <a:cubicBezTo>
                  <a:pt x="154" y="103"/>
                  <a:pt x="156" y="108"/>
                  <a:pt x="154" y="89"/>
                </a:cubicBezTo>
                <a:cubicBezTo>
                  <a:pt x="149" y="64"/>
                  <a:pt x="127" y="45"/>
                  <a:pt x="102" y="44"/>
                </a:cubicBezTo>
                <a:close/>
                <a:moveTo>
                  <a:pt x="99" y="0"/>
                </a:moveTo>
                <a:lnTo>
                  <a:pt x="572" y="0"/>
                </a:lnTo>
                <a:cubicBezTo>
                  <a:pt x="617" y="0"/>
                  <a:pt x="654" y="29"/>
                  <a:pt x="667" y="69"/>
                </a:cubicBezTo>
                <a:lnTo>
                  <a:pt x="668" y="74"/>
                </a:lnTo>
                <a:lnTo>
                  <a:pt x="762" y="36"/>
                </a:lnTo>
                <a:cubicBezTo>
                  <a:pt x="783" y="28"/>
                  <a:pt x="806" y="46"/>
                  <a:pt x="802" y="68"/>
                </a:cubicBezTo>
                <a:lnTo>
                  <a:pt x="732" y="488"/>
                </a:lnTo>
                <a:cubicBezTo>
                  <a:pt x="731" y="498"/>
                  <a:pt x="725" y="506"/>
                  <a:pt x="716" y="510"/>
                </a:cubicBezTo>
                <a:cubicBezTo>
                  <a:pt x="708" y="514"/>
                  <a:pt x="697" y="514"/>
                  <a:pt x="689" y="509"/>
                </a:cubicBezTo>
                <a:lnTo>
                  <a:pt x="672" y="500"/>
                </a:lnTo>
                <a:lnTo>
                  <a:pt x="672" y="583"/>
                </a:lnTo>
                <a:lnTo>
                  <a:pt x="783" y="583"/>
                </a:lnTo>
                <a:cubicBezTo>
                  <a:pt x="807" y="583"/>
                  <a:pt x="827" y="603"/>
                  <a:pt x="827" y="628"/>
                </a:cubicBezTo>
                <a:lnTo>
                  <a:pt x="827" y="683"/>
                </a:lnTo>
                <a:cubicBezTo>
                  <a:pt x="827" y="738"/>
                  <a:pt x="782" y="783"/>
                  <a:pt x="727" y="783"/>
                </a:cubicBezTo>
                <a:lnTo>
                  <a:pt x="255" y="783"/>
                </a:lnTo>
                <a:cubicBezTo>
                  <a:pt x="176" y="780"/>
                  <a:pt x="152" y="710"/>
                  <a:pt x="155" y="676"/>
                </a:cubicBezTo>
                <a:cubicBezTo>
                  <a:pt x="155" y="630"/>
                  <a:pt x="155" y="295"/>
                  <a:pt x="155" y="295"/>
                </a:cubicBezTo>
                <a:lnTo>
                  <a:pt x="44" y="295"/>
                </a:lnTo>
                <a:cubicBezTo>
                  <a:pt x="20" y="295"/>
                  <a:pt x="0" y="276"/>
                  <a:pt x="0" y="251"/>
                </a:cubicBezTo>
                <a:lnTo>
                  <a:pt x="0" y="101"/>
                </a:lnTo>
                <a:cubicBezTo>
                  <a:pt x="0" y="46"/>
                  <a:pt x="44" y="0"/>
                  <a:pt x="99" y="0"/>
                </a:cubicBezTo>
                <a:close/>
              </a:path>
            </a:pathLst>
          </a:custGeom>
          <a:solidFill>
            <a:schemeClr val="accent1"/>
          </a:solidFill>
          <a:ln w="58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4525020" y="4506873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在运行Shell程序时，遇到了运行错误。通过调试程序和修改代码，最终解决了这个问题。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8" name="矩形 37"/>
          <p:cNvSpPr/>
          <p:nvPr>
            <p:custDataLst>
              <p:tags r:id="rId9"/>
            </p:custDataLst>
          </p:nvPr>
        </p:nvSpPr>
        <p:spPr>
          <a:xfrm>
            <a:off x="4631700" y="3945533"/>
            <a:ext cx="2928620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运行错误</a:t>
            </a:r>
            <a:endParaRPr lang="zh-CN" altLang="en-US" sz="2000" b="1" dirty="0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弧形 39"/>
          <p:cNvSpPr/>
          <p:nvPr>
            <p:custDataLst>
              <p:tags r:id="rId10"/>
            </p:custDataLst>
          </p:nvPr>
        </p:nvSpPr>
        <p:spPr>
          <a:xfrm>
            <a:off x="5137795" y="1532533"/>
            <a:ext cx="1916430" cy="1916430"/>
          </a:xfrm>
          <a:prstGeom prst="arc">
            <a:avLst>
              <a:gd name="adj1" fmla="val 6375851"/>
              <a:gd name="adj2" fmla="val 44577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1" name="椭圆 40"/>
          <p:cNvSpPr/>
          <p:nvPr>
            <p:custDataLst>
              <p:tags r:id="rId11"/>
            </p:custDataLst>
          </p:nvPr>
        </p:nvSpPr>
        <p:spPr>
          <a:xfrm>
            <a:off x="5828040" y="3150513"/>
            <a:ext cx="536575" cy="536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2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矩形 41"/>
          <p:cNvSpPr/>
          <p:nvPr>
            <p:custDataLst>
              <p:tags r:id="rId12"/>
            </p:custDataLst>
          </p:nvPr>
        </p:nvSpPr>
        <p:spPr>
          <a:xfrm>
            <a:off x="8355340" y="4506873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在测试Shell程序时，发现了性能问题。通过优化代码和调整算法，最终解决了这个问题。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3" name="矩形 42"/>
          <p:cNvSpPr/>
          <p:nvPr>
            <p:custDataLst>
              <p:tags r:id="rId13"/>
            </p:custDataLst>
          </p:nvPr>
        </p:nvSpPr>
        <p:spPr>
          <a:xfrm>
            <a:off x="8354070" y="3945533"/>
            <a:ext cx="3145154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性能问题</a:t>
            </a:r>
            <a:endParaRPr lang="zh-CN" altLang="en-US" sz="2000" b="1" dirty="0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4" name="弧形 43"/>
          <p:cNvSpPr/>
          <p:nvPr>
            <p:custDataLst>
              <p:tags r:id="rId14"/>
            </p:custDataLst>
          </p:nvPr>
        </p:nvSpPr>
        <p:spPr>
          <a:xfrm>
            <a:off x="8968115" y="1532533"/>
            <a:ext cx="1916430" cy="1916430"/>
          </a:xfrm>
          <a:prstGeom prst="arc">
            <a:avLst>
              <a:gd name="adj1" fmla="val 6392578"/>
              <a:gd name="adj2" fmla="val 443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椭圆 44"/>
          <p:cNvSpPr/>
          <p:nvPr>
            <p:custDataLst>
              <p:tags r:id="rId15"/>
            </p:custDataLst>
          </p:nvPr>
        </p:nvSpPr>
        <p:spPr>
          <a:xfrm>
            <a:off x="9658360" y="3150513"/>
            <a:ext cx="536575" cy="536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3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6" name="任意多边形: 形状 24"/>
          <p:cNvSpPr/>
          <p:nvPr>
            <p:custDataLst>
              <p:tags r:id="rId16"/>
            </p:custDataLst>
          </p:nvPr>
        </p:nvSpPr>
        <p:spPr>
          <a:xfrm>
            <a:off x="9637405" y="2238653"/>
            <a:ext cx="577850" cy="503405"/>
          </a:xfrm>
          <a:custGeom>
            <a:avLst/>
            <a:gdLst>
              <a:gd name="connsiteX0" fmla="*/ -384 w 404342"/>
              <a:gd name="connsiteY0" fmla="*/ 99516 h 99731"/>
              <a:gd name="connsiteX1" fmla="*/ -384 w 404342"/>
              <a:gd name="connsiteY1" fmla="*/ 41747 h 99731"/>
              <a:gd name="connsiteX2" fmla="*/ 41578 w 404342"/>
              <a:gd name="connsiteY2" fmla="*/ -215 h 99731"/>
              <a:gd name="connsiteX3" fmla="*/ 361996 w 404342"/>
              <a:gd name="connsiteY3" fmla="*/ -215 h 99731"/>
              <a:gd name="connsiteX4" fmla="*/ 403958 w 404342"/>
              <a:gd name="connsiteY4" fmla="*/ 41747 h 99731"/>
              <a:gd name="connsiteX5" fmla="*/ 403958 w 404342"/>
              <a:gd name="connsiteY5" fmla="*/ 99516 h 99731"/>
              <a:gd name="connsiteX6" fmla="*/ 372487 w 404342"/>
              <a:gd name="connsiteY6" fmla="*/ 99516 h 99731"/>
              <a:gd name="connsiteX7" fmla="*/ 372487 w 404342"/>
              <a:gd name="connsiteY7" fmla="*/ 41747 h 99731"/>
              <a:gd name="connsiteX8" fmla="*/ 361996 w 404342"/>
              <a:gd name="connsiteY8" fmla="*/ 31256 h 99731"/>
              <a:gd name="connsiteX9" fmla="*/ 41578 w 404342"/>
              <a:gd name="connsiteY9" fmla="*/ 31256 h 99731"/>
              <a:gd name="connsiteX10" fmla="*/ 31087 w 404342"/>
              <a:gd name="connsiteY10" fmla="*/ 41747 h 99731"/>
              <a:gd name="connsiteX11" fmla="*/ 31087 w 404342"/>
              <a:gd name="connsiteY11" fmla="*/ 99516 h 99731"/>
              <a:gd name="connsiteX12" fmla="*/ -384 w 404342"/>
              <a:gd name="connsiteY12" fmla="*/ 99516 h 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0" h="793">
                <a:moveTo>
                  <a:pt x="455" y="384"/>
                </a:moveTo>
                <a:cubicBezTo>
                  <a:pt x="469" y="384"/>
                  <a:pt x="480" y="395"/>
                  <a:pt x="480" y="409"/>
                </a:cubicBezTo>
                <a:lnTo>
                  <a:pt x="480" y="488"/>
                </a:lnTo>
                <a:lnTo>
                  <a:pt x="559" y="488"/>
                </a:lnTo>
                <a:cubicBezTo>
                  <a:pt x="572" y="488"/>
                  <a:pt x="583" y="499"/>
                  <a:pt x="583" y="512"/>
                </a:cubicBezTo>
                <a:cubicBezTo>
                  <a:pt x="583" y="526"/>
                  <a:pt x="572" y="537"/>
                  <a:pt x="559" y="537"/>
                </a:cubicBezTo>
                <a:lnTo>
                  <a:pt x="480" y="537"/>
                </a:lnTo>
                <a:lnTo>
                  <a:pt x="480" y="616"/>
                </a:lnTo>
                <a:cubicBezTo>
                  <a:pt x="480" y="630"/>
                  <a:pt x="469" y="641"/>
                  <a:pt x="455" y="641"/>
                </a:cubicBezTo>
                <a:cubicBezTo>
                  <a:pt x="441" y="641"/>
                  <a:pt x="430" y="630"/>
                  <a:pt x="430" y="616"/>
                </a:cubicBezTo>
                <a:lnTo>
                  <a:pt x="430" y="537"/>
                </a:lnTo>
                <a:lnTo>
                  <a:pt x="351" y="537"/>
                </a:lnTo>
                <a:cubicBezTo>
                  <a:pt x="338" y="537"/>
                  <a:pt x="327" y="526"/>
                  <a:pt x="327" y="512"/>
                </a:cubicBezTo>
                <a:cubicBezTo>
                  <a:pt x="327" y="499"/>
                  <a:pt x="338" y="488"/>
                  <a:pt x="351" y="488"/>
                </a:cubicBezTo>
                <a:lnTo>
                  <a:pt x="430" y="488"/>
                </a:lnTo>
                <a:lnTo>
                  <a:pt x="430" y="409"/>
                </a:lnTo>
                <a:cubicBezTo>
                  <a:pt x="430" y="395"/>
                  <a:pt x="441" y="384"/>
                  <a:pt x="455" y="384"/>
                </a:cubicBezTo>
                <a:close/>
                <a:moveTo>
                  <a:pt x="66" y="285"/>
                </a:moveTo>
                <a:cubicBezTo>
                  <a:pt x="61" y="285"/>
                  <a:pt x="57" y="287"/>
                  <a:pt x="54" y="291"/>
                </a:cubicBezTo>
                <a:cubicBezTo>
                  <a:pt x="51" y="294"/>
                  <a:pt x="49" y="299"/>
                  <a:pt x="50" y="303"/>
                </a:cubicBezTo>
                <a:lnTo>
                  <a:pt x="92" y="728"/>
                </a:lnTo>
                <a:cubicBezTo>
                  <a:pt x="93" y="737"/>
                  <a:pt x="100" y="743"/>
                  <a:pt x="109" y="743"/>
                </a:cubicBezTo>
                <a:lnTo>
                  <a:pt x="801" y="743"/>
                </a:lnTo>
                <a:cubicBezTo>
                  <a:pt x="810" y="743"/>
                  <a:pt x="817" y="737"/>
                  <a:pt x="818" y="728"/>
                </a:cubicBezTo>
                <a:lnTo>
                  <a:pt x="860" y="303"/>
                </a:lnTo>
                <a:cubicBezTo>
                  <a:pt x="861" y="299"/>
                  <a:pt x="859" y="294"/>
                  <a:pt x="856" y="291"/>
                </a:cubicBezTo>
                <a:cubicBezTo>
                  <a:pt x="853" y="287"/>
                  <a:pt x="849" y="285"/>
                  <a:pt x="844" y="285"/>
                </a:cubicBezTo>
                <a:lnTo>
                  <a:pt x="66" y="285"/>
                </a:lnTo>
                <a:close/>
                <a:moveTo>
                  <a:pt x="773" y="170"/>
                </a:moveTo>
                <a:lnTo>
                  <a:pt x="773" y="236"/>
                </a:lnTo>
                <a:lnTo>
                  <a:pt x="819" y="236"/>
                </a:lnTo>
                <a:lnTo>
                  <a:pt x="819" y="187"/>
                </a:lnTo>
                <a:cubicBezTo>
                  <a:pt x="819" y="177"/>
                  <a:pt x="812" y="170"/>
                  <a:pt x="803" y="170"/>
                </a:cubicBezTo>
                <a:lnTo>
                  <a:pt x="773" y="170"/>
                </a:lnTo>
                <a:close/>
                <a:moveTo>
                  <a:pt x="203" y="128"/>
                </a:moveTo>
                <a:cubicBezTo>
                  <a:pt x="194" y="128"/>
                  <a:pt x="186" y="136"/>
                  <a:pt x="186" y="145"/>
                </a:cubicBezTo>
                <a:lnTo>
                  <a:pt x="186" y="236"/>
                </a:lnTo>
                <a:lnTo>
                  <a:pt x="724" y="236"/>
                </a:lnTo>
                <a:lnTo>
                  <a:pt x="724" y="145"/>
                </a:lnTo>
                <a:cubicBezTo>
                  <a:pt x="724" y="136"/>
                  <a:pt x="716" y="128"/>
                  <a:pt x="707" y="128"/>
                </a:cubicBezTo>
                <a:lnTo>
                  <a:pt x="203" y="128"/>
                </a:lnTo>
                <a:close/>
                <a:moveTo>
                  <a:pt x="107" y="50"/>
                </a:moveTo>
                <a:cubicBezTo>
                  <a:pt x="98" y="50"/>
                  <a:pt x="91" y="57"/>
                  <a:pt x="91" y="66"/>
                </a:cubicBezTo>
                <a:lnTo>
                  <a:pt x="91" y="236"/>
                </a:lnTo>
                <a:lnTo>
                  <a:pt x="137" y="236"/>
                </a:lnTo>
                <a:lnTo>
                  <a:pt x="137" y="145"/>
                </a:lnTo>
                <a:cubicBezTo>
                  <a:pt x="137" y="108"/>
                  <a:pt x="166" y="79"/>
                  <a:pt x="203" y="79"/>
                </a:cubicBezTo>
                <a:lnTo>
                  <a:pt x="419" y="79"/>
                </a:lnTo>
                <a:lnTo>
                  <a:pt x="416" y="63"/>
                </a:lnTo>
                <a:cubicBezTo>
                  <a:pt x="415" y="55"/>
                  <a:pt x="408" y="50"/>
                  <a:pt x="400" y="50"/>
                </a:cubicBezTo>
                <a:lnTo>
                  <a:pt x="107" y="50"/>
                </a:lnTo>
                <a:close/>
                <a:moveTo>
                  <a:pt x="107" y="0"/>
                </a:moveTo>
                <a:lnTo>
                  <a:pt x="400" y="0"/>
                </a:lnTo>
                <a:cubicBezTo>
                  <a:pt x="432" y="0"/>
                  <a:pt x="459" y="23"/>
                  <a:pt x="465" y="55"/>
                </a:cubicBezTo>
                <a:lnTo>
                  <a:pt x="469" y="79"/>
                </a:lnTo>
                <a:lnTo>
                  <a:pt x="707" y="79"/>
                </a:lnTo>
                <a:cubicBezTo>
                  <a:pt x="735" y="79"/>
                  <a:pt x="758" y="95"/>
                  <a:pt x="768" y="119"/>
                </a:cubicBezTo>
                <a:lnTo>
                  <a:pt x="769" y="120"/>
                </a:lnTo>
                <a:lnTo>
                  <a:pt x="803" y="120"/>
                </a:lnTo>
                <a:cubicBezTo>
                  <a:pt x="839" y="120"/>
                  <a:pt x="869" y="150"/>
                  <a:pt x="869" y="187"/>
                </a:cubicBezTo>
                <a:lnTo>
                  <a:pt x="869" y="240"/>
                </a:lnTo>
                <a:cubicBezTo>
                  <a:pt x="878" y="244"/>
                  <a:pt x="886" y="250"/>
                  <a:pt x="893" y="257"/>
                </a:cubicBezTo>
                <a:cubicBezTo>
                  <a:pt x="905" y="271"/>
                  <a:pt x="912" y="290"/>
                  <a:pt x="910" y="308"/>
                </a:cubicBezTo>
                <a:lnTo>
                  <a:pt x="867" y="733"/>
                </a:lnTo>
                <a:cubicBezTo>
                  <a:pt x="864" y="767"/>
                  <a:pt x="835" y="793"/>
                  <a:pt x="801" y="793"/>
                </a:cubicBezTo>
                <a:lnTo>
                  <a:pt x="109" y="793"/>
                </a:lnTo>
                <a:cubicBezTo>
                  <a:pt x="75" y="793"/>
                  <a:pt x="46" y="767"/>
                  <a:pt x="43" y="733"/>
                </a:cubicBezTo>
                <a:lnTo>
                  <a:pt x="0" y="308"/>
                </a:lnTo>
                <a:cubicBezTo>
                  <a:pt x="-3" y="279"/>
                  <a:pt x="14" y="251"/>
                  <a:pt x="41" y="240"/>
                </a:cubicBezTo>
                <a:lnTo>
                  <a:pt x="41" y="66"/>
                </a:lnTo>
                <a:cubicBezTo>
                  <a:pt x="41" y="30"/>
                  <a:pt x="71" y="0"/>
                  <a:pt x="107" y="0"/>
                </a:cubicBezTo>
                <a:close/>
              </a:path>
            </a:pathLst>
          </a:custGeom>
          <a:solidFill>
            <a:schemeClr val="accent1"/>
          </a:solidFill>
          <a:ln w="648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7" name="任意多边形: 形状 11"/>
          <p:cNvSpPr/>
          <p:nvPr>
            <p:custDataLst>
              <p:tags r:id="rId17"/>
            </p:custDataLst>
          </p:nvPr>
        </p:nvSpPr>
        <p:spPr>
          <a:xfrm>
            <a:off x="5806450" y="2201823"/>
            <a:ext cx="579473" cy="577132"/>
          </a:xfrm>
          <a:custGeom>
            <a:avLst/>
            <a:gdLst>
              <a:gd name="connsiteX0" fmla="*/ 260905 w 516984"/>
              <a:gd name="connsiteY0" fmla="*/ 513291 h 513693"/>
              <a:gd name="connsiteX1" fmla="*/ -347 w 516984"/>
              <a:gd name="connsiteY1" fmla="*/ 257870 h 513693"/>
              <a:gd name="connsiteX2" fmla="*/ 218762 w 516984"/>
              <a:gd name="connsiteY2" fmla="*/ 240 h 513693"/>
              <a:gd name="connsiteX3" fmla="*/ 277073 w 516984"/>
              <a:gd name="connsiteY3" fmla="*/ 49981 h 513693"/>
              <a:gd name="connsiteX4" fmla="*/ 277073 w 516984"/>
              <a:gd name="connsiteY4" fmla="*/ 219172 h 513693"/>
              <a:gd name="connsiteX5" fmla="*/ 291209 w 516984"/>
              <a:gd name="connsiteY5" fmla="*/ 233308 h 513693"/>
              <a:gd name="connsiteX6" fmla="*/ 466409 w 516984"/>
              <a:gd name="connsiteY6" fmla="*/ 233308 h 513693"/>
              <a:gd name="connsiteX7" fmla="*/ 504134 w 516984"/>
              <a:gd name="connsiteY7" fmla="*/ 250448 h 513693"/>
              <a:gd name="connsiteX8" fmla="*/ 516150 w 516984"/>
              <a:gd name="connsiteY8" fmla="*/ 290824 h 513693"/>
              <a:gd name="connsiteX9" fmla="*/ 280077 w 516984"/>
              <a:gd name="connsiteY9" fmla="*/ 512496 h 513693"/>
              <a:gd name="connsiteX10" fmla="*/ 260905 w 516984"/>
              <a:gd name="connsiteY10" fmla="*/ 513291 h 513693"/>
              <a:gd name="connsiteX11" fmla="*/ 226625 w 516984"/>
              <a:gd name="connsiteY11" fmla="*/ 35757 h 513693"/>
              <a:gd name="connsiteX12" fmla="*/ 224328 w 516984"/>
              <a:gd name="connsiteY12" fmla="*/ 35933 h 513693"/>
              <a:gd name="connsiteX13" fmla="*/ 35788 w 516984"/>
              <a:gd name="connsiteY13" fmla="*/ 257781 h 513693"/>
              <a:gd name="connsiteX14" fmla="*/ 277603 w 516984"/>
              <a:gd name="connsiteY14" fmla="*/ 476626 h 513693"/>
              <a:gd name="connsiteX15" fmla="*/ 480545 w 516984"/>
              <a:gd name="connsiteY15" fmla="*/ 286054 h 513693"/>
              <a:gd name="connsiteX16" fmla="*/ 477099 w 516984"/>
              <a:gd name="connsiteY16" fmla="*/ 274215 h 513693"/>
              <a:gd name="connsiteX17" fmla="*/ 466497 w 516984"/>
              <a:gd name="connsiteY17" fmla="*/ 269444 h 513693"/>
              <a:gd name="connsiteX18" fmla="*/ 291209 w 516984"/>
              <a:gd name="connsiteY18" fmla="*/ 269444 h 513693"/>
              <a:gd name="connsiteX19" fmla="*/ 240938 w 516984"/>
              <a:gd name="connsiteY19" fmla="*/ 219172 h 513693"/>
              <a:gd name="connsiteX20" fmla="*/ 240938 w 516984"/>
              <a:gd name="connsiteY20" fmla="*/ 49981 h 513693"/>
              <a:gd name="connsiteX21" fmla="*/ 226625 w 516984"/>
              <a:gd name="connsiteY21" fmla="*/ 35757 h 51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13" h="909">
                <a:moveTo>
                  <a:pt x="411" y="909"/>
                </a:moveTo>
                <a:cubicBezTo>
                  <a:pt x="186" y="909"/>
                  <a:pt x="1" y="728"/>
                  <a:pt x="0" y="507"/>
                </a:cubicBezTo>
                <a:cubicBezTo>
                  <a:pt x="-1" y="306"/>
                  <a:pt x="147" y="132"/>
                  <a:pt x="345" y="101"/>
                </a:cubicBezTo>
                <a:cubicBezTo>
                  <a:pt x="394" y="93"/>
                  <a:pt x="437" y="131"/>
                  <a:pt x="437" y="179"/>
                </a:cubicBezTo>
                <a:lnTo>
                  <a:pt x="437" y="446"/>
                </a:lnTo>
                <a:cubicBezTo>
                  <a:pt x="437" y="458"/>
                  <a:pt x="447" y="468"/>
                  <a:pt x="459" y="468"/>
                </a:cubicBezTo>
                <a:lnTo>
                  <a:pt x="735" y="468"/>
                </a:lnTo>
                <a:cubicBezTo>
                  <a:pt x="758" y="468"/>
                  <a:pt x="780" y="478"/>
                  <a:pt x="794" y="495"/>
                </a:cubicBezTo>
                <a:cubicBezTo>
                  <a:pt x="810" y="512"/>
                  <a:pt x="817" y="536"/>
                  <a:pt x="813" y="559"/>
                </a:cubicBezTo>
                <a:cubicBezTo>
                  <a:pt x="787" y="753"/>
                  <a:pt x="638" y="893"/>
                  <a:pt x="442" y="908"/>
                </a:cubicBezTo>
                <a:cubicBezTo>
                  <a:pt x="432" y="908"/>
                  <a:pt x="422" y="909"/>
                  <a:pt x="411" y="909"/>
                </a:cubicBezTo>
                <a:close/>
                <a:moveTo>
                  <a:pt x="357" y="157"/>
                </a:moveTo>
                <a:cubicBezTo>
                  <a:pt x="356" y="157"/>
                  <a:pt x="355" y="157"/>
                  <a:pt x="354" y="157"/>
                </a:cubicBezTo>
                <a:cubicBezTo>
                  <a:pt x="184" y="184"/>
                  <a:pt x="56" y="334"/>
                  <a:pt x="57" y="506"/>
                </a:cubicBezTo>
                <a:cubicBezTo>
                  <a:pt x="58" y="706"/>
                  <a:pt x="232" y="866"/>
                  <a:pt x="438" y="851"/>
                </a:cubicBezTo>
                <a:cubicBezTo>
                  <a:pt x="606" y="839"/>
                  <a:pt x="734" y="718"/>
                  <a:pt x="757" y="551"/>
                </a:cubicBezTo>
                <a:cubicBezTo>
                  <a:pt x="758" y="544"/>
                  <a:pt x="756" y="538"/>
                  <a:pt x="752" y="532"/>
                </a:cubicBezTo>
                <a:cubicBezTo>
                  <a:pt x="749" y="530"/>
                  <a:pt x="744" y="525"/>
                  <a:pt x="735" y="525"/>
                </a:cubicBezTo>
                <a:lnTo>
                  <a:pt x="459" y="525"/>
                </a:lnTo>
                <a:cubicBezTo>
                  <a:pt x="415" y="525"/>
                  <a:pt x="380" y="489"/>
                  <a:pt x="380" y="446"/>
                </a:cubicBezTo>
                <a:lnTo>
                  <a:pt x="380" y="179"/>
                </a:lnTo>
                <a:cubicBezTo>
                  <a:pt x="380" y="167"/>
                  <a:pt x="370" y="157"/>
                  <a:pt x="357" y="157"/>
                </a:cubicBezTo>
                <a:close/>
                <a:moveTo>
                  <a:pt x="833" y="423"/>
                </a:moveTo>
                <a:lnTo>
                  <a:pt x="560" y="423"/>
                </a:lnTo>
                <a:cubicBezTo>
                  <a:pt x="517" y="423"/>
                  <a:pt x="481" y="388"/>
                  <a:pt x="481" y="344"/>
                </a:cubicBezTo>
                <a:lnTo>
                  <a:pt x="481" y="79"/>
                </a:lnTo>
                <a:cubicBezTo>
                  <a:pt x="481" y="31"/>
                  <a:pt x="525" y="-7"/>
                  <a:pt x="574" y="1"/>
                </a:cubicBezTo>
                <a:cubicBezTo>
                  <a:pt x="744" y="31"/>
                  <a:pt x="879" y="163"/>
                  <a:pt x="911" y="329"/>
                </a:cubicBezTo>
                <a:cubicBezTo>
                  <a:pt x="916" y="353"/>
                  <a:pt x="909" y="376"/>
                  <a:pt x="894" y="395"/>
                </a:cubicBezTo>
                <a:cubicBezTo>
                  <a:pt x="879" y="413"/>
                  <a:pt x="857" y="423"/>
                  <a:pt x="833" y="423"/>
                </a:cubicBezTo>
                <a:close/>
                <a:moveTo>
                  <a:pt x="561" y="57"/>
                </a:moveTo>
                <a:cubicBezTo>
                  <a:pt x="548" y="57"/>
                  <a:pt x="538" y="67"/>
                  <a:pt x="538" y="79"/>
                </a:cubicBezTo>
                <a:lnTo>
                  <a:pt x="538" y="344"/>
                </a:lnTo>
                <a:cubicBezTo>
                  <a:pt x="538" y="357"/>
                  <a:pt x="548" y="367"/>
                  <a:pt x="560" y="367"/>
                </a:cubicBezTo>
                <a:lnTo>
                  <a:pt x="833" y="367"/>
                </a:lnTo>
                <a:cubicBezTo>
                  <a:pt x="842" y="367"/>
                  <a:pt x="848" y="362"/>
                  <a:pt x="850" y="359"/>
                </a:cubicBezTo>
                <a:cubicBezTo>
                  <a:pt x="853" y="355"/>
                  <a:pt x="857" y="349"/>
                  <a:pt x="855" y="340"/>
                </a:cubicBezTo>
                <a:cubicBezTo>
                  <a:pt x="828" y="197"/>
                  <a:pt x="711" y="83"/>
                  <a:pt x="564" y="57"/>
                </a:cubicBezTo>
                <a:cubicBezTo>
                  <a:pt x="563" y="57"/>
                  <a:pt x="562" y="57"/>
                  <a:pt x="561" y="57"/>
                </a:cubicBezTo>
                <a:close/>
              </a:path>
            </a:pathLst>
          </a:custGeom>
          <a:solidFill>
            <a:schemeClr val="accent1"/>
          </a:solidFill>
          <a:ln w="871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8"/>
            </p:custDataLst>
          </p:nvPr>
        </p:nvCxnSpPr>
        <p:spPr>
          <a:xfrm>
            <a:off x="7060575" y="2490748"/>
            <a:ext cx="19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/>
              <a:t>未来改进方向与应用前景</a:t>
            </a:r>
            <a:endParaRPr lang="zh-CN" altLang="en-US" dirty="0"/>
          </a:p>
        </p:txBody>
      </p:sp>
      <p:sp>
        <p:nvSpPr>
          <p:cNvPr id="5" name="矩形: 圆角 2"/>
          <p:cNvSpPr/>
          <p:nvPr>
            <p:custDataLst>
              <p:tags r:id="rId2"/>
            </p:custDataLst>
          </p:nvPr>
        </p:nvSpPr>
        <p:spPr>
          <a:xfrm>
            <a:off x="1576280" y="2862135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576280" y="5407097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针对当前项目中存在的问题和不足，提出具体的改进方案和措施，以提高程序的性能和稳定性。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882093" y="5407097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分析项目的应用领域和潜在市场，预测未来的发展趋势和应用前景，为项目的进一步发展提供参考。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6" name="图片 15" descr="/data/temp/8c852464-3299-11ef-82b7-4a5fe3783faf.jpg@base@tag=imgScale&amp;m=1&amp;w=723&amp;h=652&amp;q=958c852464-3299-11ef-82b7-4a5fe3783faf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3080" r="13080"/>
          <a:stretch>
            <a:fillRect/>
          </a:stretch>
        </p:blipFill>
        <p:spPr>
          <a:xfrm>
            <a:off x="2142039" y="1703949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541357" y="4140965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改进方向</a:t>
            </a:r>
            <a:endParaRPr kumimoji="1" lang="zh-CN" altLang="en-US" sz="2400" b="1" dirty="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矩形: 圆角 1"/>
          <p:cNvSpPr/>
          <p:nvPr>
            <p:custDataLst>
              <p:tags r:id="rId8"/>
            </p:custDataLst>
          </p:nvPr>
        </p:nvSpPr>
        <p:spPr>
          <a:xfrm>
            <a:off x="6881458" y="2862135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20" name="图片 19" descr="/data/temp/8c852559-3299-11ef-82b7-4a5fe3783faf.jpg@base@tag=imgScale&amp;m=1&amp;w=723&amp;h=652&amp;q=958c852559-3299-11ef-82b7-4a5fe3783fa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409" b="9305"/>
          <a:stretch>
            <a:fillRect/>
          </a:stretch>
        </p:blipFill>
        <p:spPr>
          <a:xfrm>
            <a:off x="7447217" y="1703949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6847170" y="4140965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应用前景</a:t>
            </a:r>
            <a:endParaRPr kumimoji="1" lang="zh-CN" altLang="en-US" sz="2400" b="1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" name="序号"/>
          <p:cNvSpPr/>
          <p:nvPr>
            <p:custDataLst>
              <p:tags r:id="rId2"/>
            </p:custDataLst>
          </p:nvPr>
        </p:nvSpPr>
        <p:spPr>
          <a:xfrm>
            <a:off x="2926715" y="2087880"/>
            <a:ext cx="1800225" cy="105092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01</a:t>
            </a:r>
            <a:endParaRPr lang="en-US" altLang="zh-CN" sz="5400" dirty="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9" name="标题"/>
          <p:cNvSpPr txBox="1"/>
          <p:nvPr>
            <p:custDataLst>
              <p:tags r:id="rId3"/>
            </p:custDataLst>
          </p:nvPr>
        </p:nvSpPr>
        <p:spPr>
          <a:xfrm>
            <a:off x="2697480" y="3138805"/>
            <a:ext cx="2258695" cy="1025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b="1" dirty="0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项目概述</a:t>
            </a:r>
            <a:endParaRPr lang="zh-CN" altLang="en-US" sz="2000" b="1" dirty="0"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1" name="序号"/>
          <p:cNvSpPr/>
          <p:nvPr>
            <p:custDataLst>
              <p:tags r:id="rId4"/>
            </p:custDataLst>
          </p:nvPr>
        </p:nvSpPr>
        <p:spPr>
          <a:xfrm>
            <a:off x="5936615" y="2087880"/>
            <a:ext cx="1800225" cy="105092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02</a:t>
            </a:r>
            <a:endParaRPr lang="en-US" altLang="zh-CN" sz="5400" dirty="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5"/>
            </p:custDataLst>
          </p:nvPr>
        </p:nvSpPr>
        <p:spPr>
          <a:xfrm>
            <a:off x="5707380" y="3138805"/>
            <a:ext cx="2258695" cy="1025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b="1" dirty="0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Shell程序设计与实现</a:t>
            </a:r>
            <a:endParaRPr lang="zh-CN" altLang="en-US" sz="2000" b="1" dirty="0"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9" name="序号"/>
          <p:cNvSpPr/>
          <p:nvPr>
            <p:custDataLst>
              <p:tags r:id="rId6"/>
            </p:custDataLst>
          </p:nvPr>
        </p:nvSpPr>
        <p:spPr>
          <a:xfrm>
            <a:off x="8946515" y="2087880"/>
            <a:ext cx="1800225" cy="105092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03</a:t>
            </a:r>
            <a:endParaRPr lang="en-US" altLang="zh-CN" sz="5400" dirty="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21" name="标题"/>
          <p:cNvSpPr txBox="1"/>
          <p:nvPr>
            <p:custDataLst>
              <p:tags r:id="rId7"/>
            </p:custDataLst>
          </p:nvPr>
        </p:nvSpPr>
        <p:spPr>
          <a:xfrm>
            <a:off x="8717280" y="3138805"/>
            <a:ext cx="2258695" cy="1025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b="1" dirty="0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技术选型与实现细节</a:t>
            </a:r>
            <a:endParaRPr lang="zh-CN" altLang="en-US" sz="2000" b="1" dirty="0"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24" name="序号"/>
          <p:cNvSpPr/>
          <p:nvPr>
            <p:custDataLst>
              <p:tags r:id="rId8"/>
            </p:custDataLst>
          </p:nvPr>
        </p:nvSpPr>
        <p:spPr>
          <a:xfrm>
            <a:off x="4502785" y="4297680"/>
            <a:ext cx="1800225" cy="105092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04</a:t>
            </a:r>
            <a:endParaRPr lang="en-US" altLang="zh-CN" sz="5400" dirty="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27" name="标题"/>
          <p:cNvSpPr txBox="1"/>
          <p:nvPr>
            <p:custDataLst>
              <p:tags r:id="rId9"/>
            </p:custDataLst>
          </p:nvPr>
        </p:nvSpPr>
        <p:spPr>
          <a:xfrm>
            <a:off x="4202430" y="5348605"/>
            <a:ext cx="2258695" cy="1025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b="1" dirty="0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程序实现</a:t>
            </a:r>
            <a:endParaRPr lang="zh-CN" altLang="en-US" sz="2000" b="1" dirty="0"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29" name="序号"/>
          <p:cNvSpPr/>
          <p:nvPr>
            <p:custDataLst>
              <p:tags r:id="rId10"/>
            </p:custDataLst>
          </p:nvPr>
        </p:nvSpPr>
        <p:spPr>
          <a:xfrm>
            <a:off x="7441565" y="4297680"/>
            <a:ext cx="1800225" cy="105092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05</a:t>
            </a:r>
            <a:endParaRPr lang="en-US" altLang="zh-CN" sz="5400" dirty="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30" name="标题"/>
          <p:cNvSpPr txBox="1"/>
          <p:nvPr>
            <p:custDataLst>
              <p:tags r:id="rId11"/>
            </p:custDataLst>
          </p:nvPr>
        </p:nvSpPr>
        <p:spPr>
          <a:xfrm>
            <a:off x="7212330" y="5348605"/>
            <a:ext cx="2258695" cy="1025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b="1" dirty="0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rPr>
              <a:t>项目总结与展望</a:t>
            </a:r>
            <a:endParaRPr lang="zh-CN" altLang="en-US" sz="2000" b="1" dirty="0"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  <a:sym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44905" y="4086225"/>
            <a:ext cx="2369820" cy="342900"/>
          </a:xfrm>
          <a:prstGeom prst="parallelogram">
            <a:avLst>
              <a:gd name="adj" fmla="val 104814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vert="horz" wrap="square" lIns="0" tIns="0" rIns="0" bIns="0" rtlCol="0" anchor="b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汇报人：</a:t>
            </a:r>
            <a:r>
              <a:rPr dirty="0"/>
              <a:t>郑晨悦</a:t>
            </a:r>
            <a:endParaRPr dirty="0"/>
          </a:p>
        </p:txBody>
      </p:sp>
      <p:sp>
        <p:nvSpPr>
          <p:cNvPr id="4" name="文本占位符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44905" y="4653915"/>
            <a:ext cx="2369820" cy="342900"/>
          </a:xfrm>
          <a:prstGeom prst="parallelogram">
            <a:avLst>
              <a:gd name="adj" fmla="val 104814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vert="horz" wrap="square" lIns="0" tIns="0" rIns="0" bIns="0" rtlCol="0" anchor="b" anchorCtr="0">
            <a:normAutofit fontScale="80000"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/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Heavy" panose="00000A00000000000000" charset="-122"/>
                <a:sym typeface="MiSans Normal" panose="0000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小组成员：谭向萍</a:t>
            </a:r>
            <a:r>
              <a:rPr lang="en-US" altLang="zh-CN" dirty="0"/>
              <a:t> </a:t>
            </a:r>
            <a:r>
              <a:rPr dirty="0"/>
              <a:t>陈丽</a:t>
            </a:r>
            <a:r>
              <a:rPr dirty="0"/>
              <a:t>花</a:t>
            </a:r>
            <a:endParaRPr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项目概述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4" name="图片 13" descr="/data/temp/8800b37c-3299-11ef-aed4-6e9bf3095cf3.jpg@base@tag=imgScale&amp;m=1&amp;w=1209&amp;h=909&amp;q=958800b37c-3299-11ef-aed4-6e9bf3095cf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r="11333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项目背景与意义</a:t>
            </a:r>
            <a:endParaRPr lang="zh-CN" altLang="en-US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27983" y="1659941"/>
            <a:ext cx="1826529" cy="527358"/>
          </a:xfrm>
          <a:prstGeom prst="roundRect">
            <a:avLst>
              <a:gd name="adj" fmla="val 1204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项目背景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27348" y="2256830"/>
            <a:ext cx="5246180" cy="1498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本项目是在Linux环境下，使用C++语言编写的一个Shell程序，旨在提高系统管理和自动化操作的效率。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27983" y="4173862"/>
            <a:ext cx="1826529" cy="529191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项目意义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27983" y="4770116"/>
            <a:ext cx="5246180" cy="1498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本项目对于提高Linux系统下的工作效率具有重要意义，同时也为C++语言在Shell编程中的应用提供了新的思路和实践经验。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项目目标与要求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实现一个功能完整的C++ Shell程序，包括命令解析、执行、错误处理等功能。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项目目标</a:t>
            </a:r>
            <a:endParaRPr lang="zh-CN" altLang="en-US" sz="2800" b="1" dirty="0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39" name="图片 38" descr="/data/temp/8a1198ff-3299-11ef-ae6c-0e10eda6a511.jpg@base@tag=imgScale&amp;m=1&amp;w=534&amp;h=534&amp;q=958a1198ff-3299-11ef-ae6c-0e10eda6a5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4707" b="444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使用Linux操作系统进行开发，熟悉Linux系统下的C++编程。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项目要求</a:t>
            </a:r>
            <a:endParaRPr lang="zh-CN" altLang="en-US" sz="2800" b="1" dirty="0">
              <a:solidFill>
                <a:schemeClr val="accen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42" name="图片 41" descr="/data/temp/8a11a089-3299-11ef-ae6c-0e10eda6a511.jpg@base@tag=imgScale&amp;m=1&amp;w=534&amp;h=534&amp;q=958a11a089-3299-11ef-ae6c-0e10eda6a5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8812" r="24542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Shell程序设计与实现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2213" y="360000"/>
            <a:ext cx="4722812" cy="7200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命令输入与执行</a:t>
            </a:r>
            <a:endParaRPr lang="zh-CN" altLang="en-US" dirty="0"/>
          </a:p>
        </p:txBody>
      </p:sp>
      <p:pic>
        <p:nvPicPr>
          <p:cNvPr id="4" name="@path_Rectangle 41763-859&amp;389" descr="/data/temp/88249e29-3299-11ef-aed4-6e9bf3095cf3.jpg@base@tag=imgScale&amp;m=1&amp;w=1403&amp;h=1904&amp;q=9588249e29-3299-11ef-aed4-6e9bf3095cf3"/>
          <p:cNvPicPr/>
          <p:nvPr>
            <p:custDataLst>
              <p:tags r:id="rId2"/>
            </p:custDataLst>
          </p:nvPr>
        </p:nvPicPr>
        <p:blipFill>
          <a:blip r:embed="rId3"/>
          <a:srcRect l="13178" r="13119"/>
        </p:blipFill>
        <p:spPr>
          <a:xfrm>
            <a:off x="7137400" y="0"/>
            <a:ext cx="5054600" cy="6858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4" name="@path_1-845&amp;313"/>
          <p:cNvSpPr/>
          <p:nvPr>
            <p:custDataLst>
              <p:tags r:id="rId5"/>
            </p:custDataLst>
          </p:nvPr>
        </p:nvSpPr>
        <p:spPr>
          <a:xfrm>
            <a:off x="1481772" y="457231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@path_1-845&amp;313"/>
          <p:cNvSpPr/>
          <p:nvPr>
            <p:custDataLst>
              <p:tags r:id="rId6"/>
            </p:custDataLst>
          </p:nvPr>
        </p:nvSpPr>
        <p:spPr>
          <a:xfrm>
            <a:off x="915352" y="3236912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“_#color-785&amp;1094"/>
          <p:cNvSpPr/>
          <p:nvPr>
            <p:custDataLst>
              <p:tags r:id="rId7"/>
            </p:custDataLst>
          </p:nvPr>
        </p:nvSpPr>
        <p:spPr>
          <a:xfrm>
            <a:off x="1153477" y="350488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“_#color-785&amp;1094"/>
          <p:cNvSpPr/>
          <p:nvPr>
            <p:custDataLst>
              <p:tags r:id="rId8"/>
            </p:custDataLst>
          </p:nvPr>
        </p:nvSpPr>
        <p:spPr>
          <a:xfrm>
            <a:off x="1773237" y="4869497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981517" y="394366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执行解析后的指令序列，完成用户指定的操作。</a:t>
            </a:r>
            <a:endParaRPr lang="zh-CN" altLang="en-US" sz="1200" dirty="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2431733" y="5313362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404040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将执行结果返回给用户，包括成功或失败的信息。</a:t>
            </a:r>
            <a:endParaRPr lang="zh-CN" altLang="en-US" sz="1200">
              <a:solidFill>
                <a:srgbClr val="404040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@path_1-845&amp;313"/>
          <p:cNvSpPr/>
          <p:nvPr>
            <p:custDataLst>
              <p:tags r:id="rId11"/>
            </p:custDataLst>
          </p:nvPr>
        </p:nvSpPr>
        <p:spPr>
          <a:xfrm>
            <a:off x="2041207" y="184816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“_#color-785&amp;1094"/>
          <p:cNvSpPr/>
          <p:nvPr>
            <p:custDataLst>
              <p:tags r:id="rId12"/>
            </p:custDataLst>
          </p:nvPr>
        </p:nvSpPr>
        <p:spPr>
          <a:xfrm>
            <a:off x="2354898" y="215106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3083243" y="250094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解析用户输入的命令，将其转换为可执行的指令序列。</a:t>
            </a:r>
            <a:endParaRPr lang="zh-CN" altLang="en-US" sz="1200" dirty="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3083243" y="212820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命令解析</a:t>
            </a:r>
            <a:endParaRPr lang="zh-CN" altLang="en-US" sz="1600" b="1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1981517" y="356076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命令执行</a:t>
            </a:r>
            <a:endParaRPr lang="zh-CN" altLang="en-US" sz="1600" b="1" dirty="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2431733" y="491458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命令输出</a:t>
            </a:r>
            <a:endParaRPr lang="zh-CN" altLang="en-US" sz="1600" b="1">
              <a:solidFill>
                <a:srgbClr val="000000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Shell编程功能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Shell编程可以实现后台运行，将程序在后台运行，不影响前台的操作。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Shell编程可以实现管道通信，将前一个命令的输出作为后一个命令的输入，实现命令之间的通信。</a:t>
            </a:r>
            <a:endParaRPr lang="zh-CN" altLang="en-US" sz="140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Shell编程可以实现输入输出重定向，将程序的输入和输出重定向到文件或其他设备。</a:t>
            </a:r>
            <a:endParaRPr lang="zh-CN" altLang="en-US" sz="1400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4" name="图片 3" descr="/data/temp/8870ece8-3299-11ef-8a01-d6671ddfd890.jpg@base@tag=imgScale&amp;m=1&amp;w=271&amp;h=271&amp;q=958870ece8-3299-11ef-8a01-d6671ddfd89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2465" r="12465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输入输出重定向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管道通信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0" name="图片 9" descr="/data/temp/8870ecaa-3299-11ef-8a01-d6671ddfd890.jpg@base@tag=imgScale&amp;m=1&amp;w=271&amp;h=271&amp;q=958870ecaa-3299-11ef-8a01-d6671ddfd89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9533" r="13882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后台运行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3" name="图片 12" descr="/data/temp/8870ed4a-3299-11ef-8a01-d6671ddfd890.jpg@base@tag=imgScale&amp;m=1&amp;w=271&amp;h=271&amp;q=958870ed4a-3299-11ef-8a01-d6671ddfd89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7729" r="15512" b="11070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I/O重定向与管道</a:t>
            </a:r>
            <a:endParaRPr lang="zh-CN" altLang="en-US"/>
          </a:p>
        </p:txBody>
      </p:sp>
      <p:pic>
        <p:nvPicPr>
          <p:cNvPr id="8" name="图片 7" descr="/data/temp/889ad0f1-3299-11ef-8f95-9ab8c54b6b7f.jpg@base@tag=imgScale&amp;m=1&amp;w=910&amp;h=1289&amp;q=95889ad0f1-3299-11ef-8f95-9ab8c54b6b7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11" r="14711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427" y="1726469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6269" y="2247851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I/O重定向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963118" y="1893489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I/O重定向是指将程序的输入和输出重定向到其他文件或设备，如将标准输出重定向到文件。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1001427" y="3871691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圆角矩形 35"/>
          <p:cNvSpPr/>
          <p:nvPr>
            <p:custDataLst>
              <p:tags r:id="rId8"/>
            </p:custDataLst>
          </p:nvPr>
        </p:nvSpPr>
        <p:spPr>
          <a:xfrm>
            <a:off x="636269" y="4393073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管道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3118" y="4038711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rPr>
              <a:t>管道是一种通信机制，用于连接两个或多个进程，将一个进程的输出作为另一个进程的输入。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UNIT_TYPE" val="i"/>
  <p:tag name="KSO_WM_UNIT_INDEX" val="2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3.0"/>
  <p:tag name="KSO_WM_UNIT_TYPE" val="i"/>
  <p:tag name="KSO_WM_UNIT_INDEX" val="3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3.0"/>
  <p:tag name="KSO_WM_UNIT_TYPE" val="i"/>
  <p:tag name="KSO_WM_UNIT_INDEX" val="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3.0"/>
  <p:tag name="KSO_WM_UNIT_TYPE" val="i"/>
  <p:tag name="KSO_WM_UNIT_INDEX" val="5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3.0"/>
  <p:tag name="KSO_WM_UNIT_TYPE" val="i"/>
  <p:tag name="KSO_WM_UNIT_INDEX" val="6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3.0"/>
  <p:tag name="KSO_WM_UNIT_TYPE" val="i"/>
  <p:tag name="KSO_WM_UNIT_INDEX" val="7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1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3.0"/>
  <p:tag name="KSO_WM_UNIT_TYPE" val="i"/>
  <p:tag name="KSO_WM_UNIT_INDEX" val="3"/>
</p:tagLst>
</file>

<file path=ppt/tags/tag1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3.0"/>
  <p:tag name="KSO_WM_UNIT_TYPE" val="i"/>
  <p:tag name="KSO_WM_UNIT_INDEX" val="4"/>
</p:tagLst>
</file>

<file path=ppt/tags/tag1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3.0"/>
  <p:tag name="KSO_WM_UNIT_TYPE" val="i"/>
  <p:tag name="KSO_WM_UNIT_INDEX" val="5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3.0"/>
  <p:tag name="KSO_WM_UNIT_TYPE" val="i"/>
  <p:tag name="KSO_WM_UNIT_INDEX" val="6"/>
</p:tagLst>
</file>

<file path=ppt/tags/tag1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3.0"/>
  <p:tag name="KSO_WM_UNIT_TYPE" val="i"/>
  <p:tag name="KSO_WM_UNIT_INDEX" val="7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3.0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3.0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3.0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3.0"/>
  <p:tag name="KSO_WM_UNIT_TYPE" val="i"/>
  <p:tag name="KSO_WM_UNIT_INDEX" val="6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3.0"/>
  <p:tag name="KSO_WM_UNIT_TYPE" val="i"/>
  <p:tag name="KSO_WM_UNIT_INDEX" val="7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3.0"/>
  <p:tag name="KSO_WM_UNIT_TYPE" val="i"/>
  <p:tag name="KSO_WM_UNIT_INDEX" val="6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3.0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3.0"/>
  <p:tag name="KSO_WM_UNIT_TYPE" val="i"/>
  <p:tag name="KSO_WM_UNIT_INDEX" val="4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3.0"/>
  <p:tag name="KSO_WM_UNIT_TYPE" val="i"/>
  <p:tag name="KSO_WM_UNIT_INDEX" val="3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UNIT_TYPE" val="i"/>
  <p:tag name="KSO_WM_UNIT_INDEX" val="3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UNIT_TYPE" val="i"/>
  <p:tag name="KSO_WM_UNIT_INDEX" val="4"/>
</p:tagLst>
</file>

<file path=ppt/tags/tag1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UNIT_TYPE" val="i"/>
  <p:tag name="KSO_WM_UNIT_INDEX" val="5"/>
</p:tagLst>
</file>

<file path=ppt/tags/tag1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UNIT_TYPE" val="i"/>
  <p:tag name="KSO_WM_UNIT_INDEX" val="6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UNIT_TYPE" val="i"/>
  <p:tag name="KSO_WM_UNIT_INDEX" val="3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3.0"/>
  <p:tag name="KSO_WM_UNIT_TYPE" val="i"/>
  <p:tag name="KSO_WM_UNIT_INDEX" val="4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3.0"/>
  <p:tag name="KSO_WM_UNIT_TYPE" val="i"/>
  <p:tag name="KSO_WM_UNIT_INDEX" val="5"/>
</p:tagLst>
</file>

<file path=ppt/tags/tag1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3.0"/>
  <p:tag name="KSO_WM_UNIT_TYPE" val="i"/>
  <p:tag name="KSO_WM_UNIT_INDEX" val="6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3.0"/>
  <p:tag name="KSO_WM_UNIT_TYPE" val="i"/>
  <p:tag name="KSO_WM_UNIT_INDEX" val="7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观看与聆听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  <p:tag name="KSO_WM_UNIT_VALUE" val="18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262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62"/>
</p:tagLst>
</file>

<file path=ppt/tags/tag20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2"/>
  <p:tag name="KSO_WM_SPECIAL_SOURCE" val="bdnull"/>
  <p:tag name="KSO_WM_TEMPLATE_THUMBS_INDEX" val="1、11"/>
</p:tagLst>
</file>

<file path=ppt/tags/tag20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3.0"/>
  <p:tag name="KSO_WM_UNIT_TYPE" val="i"/>
  <p:tag name="KSO_WM_UNIT_INDEX" val="3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3.0"/>
  <p:tag name="KSO_WM_UNIT_TYPE" val="i"/>
  <p:tag name="KSO_WM_UNIT_INDEX" val="4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3.0"/>
  <p:tag name="KSO_WM_UNIT_TYPE" val="i"/>
  <p:tag name="KSO_WM_UNIT_INDEX" val="5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3.0"/>
  <p:tag name="KSO_WM_UNIT_TYPE" val="i"/>
  <p:tag name="KSO_WM_UNIT_INDEX" val="6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3.0"/>
  <p:tag name="KSO_WM_UNIT_TYPE" val="i"/>
  <p:tag name="KSO_WM_UNIT_INDEX" val="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262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2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62"/>
</p:tagLst>
</file>

<file path=ppt/tags/tag23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2"/>
  <p:tag name="KSO_WM_SPECIAL_SOURCE" val="bdnull"/>
  <p:tag name="KSO_WM_TEMPLATE_THUMBS_INDEX" val="1、11"/>
</p:tagLst>
</file>

<file path=ppt/tags/tag23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33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262"/>
</p:tagLst>
</file>

<file path=ppt/tags/tag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2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2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62"/>
</p:tagLst>
</file>

<file path=ppt/tags/tag25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2"/>
  <p:tag name="KSO_WM_SPECIAL_SOURCE" val="bdnull"/>
  <p:tag name="KSO_WM_TEMPLATE_THUMBS_INDEX" val="1、11"/>
</p:tagLst>
</file>

<file path=ppt/tags/tag25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5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观看与聆听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  <p:tag name="KSO_WM_UNIT_VALUE" val="18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262"/>
</p:tagLst>
</file>

<file path=ppt/tags/tag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2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62"/>
</p:tagLst>
</file>

<file path=ppt/tags/tag28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2"/>
  <p:tag name="KSO_WM_SPECIAL_SOURCE" val="bdnull"/>
  <p:tag name="KSO_WM_TEMPLATE_THUMBS_INDEX" val="1、11"/>
</p:tagLst>
</file>

<file path=ppt/tags/tag28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87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2_1*f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1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文档标题"/>
</p:tagLst>
</file>

<file path=ppt/tags/tag28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2_1*f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6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62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11"/>
  <p:tag name="KSO_WM_SLIDE_CONTENT_AREA" val="{&quot;left&quot;:&quot;68.75&quot;,&quot;top&quot;:&quot;94.82929&quot;,&quot;width&quot;:&quot;548.5182&quot;,&quot;height&quot;:&quot;306.9134&quot;}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5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62_5*l_h_i*1_1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8"/>
  <p:tag name="KSO_WM_UNIT_USESOURCEFORMAT_APPLY" val="0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UNIT_VALUE" val="24"/>
  <p:tag name="KSO_WM_UNIT_TYPE" val="l_h_a"/>
  <p:tag name="KSO_WM_UNIT_ID" val="custom20230262_5*l_h_a*1_1_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62_5*l_h_i*1_2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8"/>
  <p:tag name="KSO_WM_UNIT_USESOURCEFORMAT_APPLY" val="0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UNIT_VALUE" val="24"/>
  <p:tag name="KSO_WM_UNIT_TYPE" val="l_h_a"/>
  <p:tag name="KSO_WM_UNIT_ID" val="custom20230262_5*l_h_a*1_2_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62_5*l_h_i*1_3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8"/>
  <p:tag name="KSO_WM_UNIT_USESOURCEFORMAT_APPLY" val="0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UNIT_VALUE" val="24"/>
  <p:tag name="KSO_WM_UNIT_TYPE" val="l_h_a"/>
  <p:tag name="KSO_WM_UNIT_ID" val="custom20230262_5*l_h_a*1_3_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62_5*l_h_i*1_4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8"/>
  <p:tag name="KSO_WM_UNIT_USESOURCEFORMAT_APPLY" val="0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UNIT_VALUE" val="24"/>
  <p:tag name="KSO_WM_UNIT_TYPE" val="l_h_a"/>
  <p:tag name="KSO_WM_UNIT_ID" val="custom20230262_5*l_h_a*1_4_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62_5*l_h_i*1_5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8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62"/>
  <p:tag name="KSO_WM_UNIT_LAYERLEVEL" val="1_1_1"/>
  <p:tag name="KSO_WM_TAG_VERSION" val="3.0"/>
  <p:tag name="KSO_WM_BEAUTIFY_FLAG" val="#wm#"/>
  <p:tag name="KSO_WM_DIAGRAM_GROUP_CODE" val="l1-1"/>
  <p:tag name="KSO_WM_UNIT_VALUE" val="24"/>
  <p:tag name="KSO_WM_UNIT_TYPE" val="l_h_a"/>
  <p:tag name="KSO_WM_UNIT_ID" val="custom20230262_5*l_h_a*1_5_1"/>
  <p:tag name="KSO_WM_DIAGRAM_VERSION" val="3"/>
  <p:tag name="KSO_WM_DIAGRAM_MAX_ITEMCNT" val="8"/>
  <p:tag name="KSO_WM_DIAGRAM_MIN_ITEMCNT" val="2"/>
  <p:tag name="KSO_WM_DIAGRAM_VIRTUALLY_FRAME" val="{&quot;height&quot;:366.45001220703125,&quot;left&quot;:164.12498779296874,&quot;top&quot;:149.92499389648438,&quot;width&quot;:748.400024414062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SLIDE_ID" val="custom20230262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62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2_9*e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01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9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05.xml><?xml version="1.0" encoding="utf-8"?>
<p:tagLst xmlns:p="http://schemas.openxmlformats.org/presentationml/2006/main">
  <p:tag name="KSO_WM_SLIDE_ID" val="custom2023026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64.85&quot;,&quot;top&quot;:&quot;134.3&quot;,&quot;width&quot;:&quot;495.15&quot;,&quot;height&quot;:&quot;271.4&quot;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1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1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简明扼要地阐述您的观点"/>
  <p:tag name="KSO_WM_UNIT_TEXT_FILL_FORE_SCHEMECOLOR_INDEX" val="1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1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1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简明扼要地阐述您的观点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0262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24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27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28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2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2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2_9*e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0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9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31.xml><?xml version="1.0" encoding="utf-8"?>
<p:tagLst xmlns:p="http://schemas.openxmlformats.org/presentationml/2006/main">
  <p:tag name="KSO_WM_SLIDE_ID" val="custom2023026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64.85&quot;,&quot;top&quot;:&quot;134.3&quot;,&quot;width&quot;:&quot;495.15&quot;,&quot;height&quot;:&quot;271.4&quot;}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UNIT_TEXT_FILL_FORE_SCHEMECOLOR_INDEX" val="13"/>
  <p:tag name="KSO_WM_UNIT_TEXT_FILL_TYPE" val="1"/>
  <p:tag name="KSO_WM_UNIT_USESOURCEFORMAT_APPLY" val="0"/>
  <p:tag name="KSO_WM_TEMPLATE_INDEX" val="20231928"/>
  <p:tag name="KSO_WM_UNIT_ID" val="custom20231928_1*a*1"/>
  <p:tag name="KSO_WM_UNIT_PRESET_TEXT" val="单击此处添加标题"/>
</p:tagLst>
</file>

<file path=ppt/tags/tag333.xml><?xml version="1.0" encoding="utf-8"?>
<p:tagLst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1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1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1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1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1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1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1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1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1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1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1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1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left&quot;:72.07495452640565,&quot;top&quot;:145.4749636816790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USESOURCEFORMAT_APPLY" val="0"/>
</p:tagLst>
</file>

<file path=ppt/tags/tag34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37.15"/>
  <p:tag name="KSO_WM_SLIDE_POSITION" val="93.4*145.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2"/>
  <p:tag name="KSO_WM_TEMPLATE_SUBCATEGORY" val="0"/>
  <p:tag name="KSO_WM_SLIDE_INDEX" val="1"/>
  <p:tag name="KSO_WM_TAG_VERSION" val="3.0"/>
  <p:tag name="KSO_WM_SLIDE_ID" val="custom20231928_1"/>
  <p:tag name="KSO_WM_SLIDE_ITEM_CNT" val="4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2"/>
  <p:tag name="KSO_WM_SLIDE_LAYOUT" val="a_l"/>
  <p:tag name="KSO_WM_SLIDE_LAYOUT_CNT" val="1_1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36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36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USESOURCEFORMAT_APPLY" val="0"/>
</p:tagLst>
</file>

<file path=ppt/tags/tag36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6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36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USESOURCEFORMAT_APPLY" val="0"/>
</p:tagLst>
</file>

<file path=ppt/tags/tag36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2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2_9*e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03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9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72.xml><?xml version="1.0" encoding="utf-8"?>
<p:tagLst xmlns:p="http://schemas.openxmlformats.org/presentationml/2006/main">
  <p:tag name="KSO_WM_SLIDE_ID" val="custom2023026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64.85&quot;,&quot;top&quot;:&quot;134.3&quot;,&quot;width&quot;:&quot;495.15&quot;,&quot;height&quot;:&quot;271.4&quot;}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USESOURCEFORMAT_APPLY" val="0"/>
</p:tagLst>
</file>

<file path=ppt/tags/tag3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3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3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USESOURCEFORMAT_APPLY" val="0"/>
</p:tagLst>
</file>

<file path=ppt/tags/tag3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3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USESOURCEFORMAT_APPLY" val="0"/>
</p:tagLst>
</file>

<file path=ppt/tags/tag3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3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383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2"/>
  <p:tag name="KSO_WM_SLIDE_LAYOUT" val="a_l"/>
  <p:tag name="KSO_WM_SLIDE_LAYOUT_CNT" val="1_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94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0262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9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2_9*e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04"/>
</p:tagLst>
</file>

<file path=ppt/tags/tag3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9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97.xml><?xml version="1.0" encoding="utf-8"?>
<p:tagLst xmlns:p="http://schemas.openxmlformats.org/presentationml/2006/main">
  <p:tag name="KSO_WM_SLIDE_ID" val="custom2023026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64.85&quot;,&quot;top&quot;:&quot;134.3&quot;,&quot;width&quot;:&quot;495.15&quot;,&quot;height&quot;:&quot;271.4&quot;}"/>
</p:tagLst>
</file>

<file path=ppt/tags/tag39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2"/>
</p:tagLst>
</file>

<file path=ppt/tags/tag39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2"/>
</p:tagLst>
</file>

<file path=ppt/tags/tag40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2_9*e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05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9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03.xml><?xml version="1.0" encoding="utf-8"?>
<p:tagLst xmlns:p="http://schemas.openxmlformats.org/presentationml/2006/main">
  <p:tag name="KSO_WM_SLIDE_ID" val="custom2023026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64.85&quot;,&quot;top&quot;:&quot;134.3&quot;,&quot;width&quot;:&quot;495.15&quot;,&quot;height&quot;:&quot;271.4&quot;}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3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4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2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4*a*1"/>
  <p:tag name="KSO_WM_TEMPLATE_CATEGORY" val="diagram"/>
  <p:tag name="KSO_WM_TEMPLATE_INDEX" val="202331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DIAGRAM_GROUP_CODE" val="m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i*1_1"/>
  <p:tag name="KSO_WM_TEMPLATE_CATEGORY" val="diagram"/>
  <p:tag name="KSO_WM_TEMPLATE_INDEX" val="20233199"/>
  <p:tag name="KSO_WM_UNIT_LAYERLEVEL" val="1_1"/>
  <p:tag name="KSO_WM_TAG_VERSION" val="3.0"/>
  <p:tag name="KSO_WM_BEAUTIFY_FLAG" val="#wm#"/>
  <p:tag name="KSO_WM_UNIT_TYPE" val="m_i"/>
  <p:tag name="KSO_WM_UNIT_INDEX" val="1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199_2*m_h_f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。单击此处输入项正文，文字是思想的提炼，请尽量言简意赅的阐述观点。单击输入项正文，文字是思想的提炼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3199_2*m_h_a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YPE" val="m_h_i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1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1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PRESET_TEXT" val="1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38*146"/>
  <p:tag name="KSO_WM_UNIT_TYPE" val="m_h_x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199_2*m_h_f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。单击此处输入项正文，文字是思想的提炼，请尽量言简意赅的阐述观点。单击输入项正文，文字是思想的提炼"/>
  <p:tag name="KSO_WM_UNIT_TEXT_FILL_FORE_SCHEMECOLOR_INDEX" val="1"/>
  <p:tag name="KSO_WM_UNIT_TEXT_FILL_TYPE" val="1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3199_2*m_h_a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YPE" val="m_h_i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2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2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PRESET_TEXT" val="2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199_2*m_h_f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。单击此处输入项正文，文字是思想的提炼，请尽量言简意赅的阐述观点。单击输入项正文，文字是思想的提炼"/>
  <p:tag name="KSO_WM_UNIT_TEXT_FILL_FORE_SCHEMECOLOR_INDEX" val="1"/>
  <p:tag name="KSO_WM_UNIT_TEXT_FILL_TYPE" val="1"/>
  <p:tag name="KSO_WM_UNIT_USESOURCEFORMAT_APPLY" val="0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3199_2*m_h_a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YPE" val="m_h_i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3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3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PRESET_TEXT" val="3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40*160"/>
  <p:tag name="KSO_WM_UNIT_TYPE" val="m_h_x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60*161"/>
  <p:tag name="KSO_WM_UNIT_TYPE" val="m_h_x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i*1_2"/>
  <p:tag name="KSO_WM_TEMPLATE_CATEGORY" val="diagram"/>
  <p:tag name="KSO_WM_TEMPLATE_INDEX" val="20233199"/>
  <p:tag name="KSO_WM_UNIT_LAYERLEVEL" val="1_1"/>
  <p:tag name="KSO_WM_TAG_VERSION" val="3.0"/>
  <p:tag name="KSO_WM_BEAUTIFY_FLAG" val="#wm#"/>
  <p:tag name="KSO_WM_UNIT_TYPE" val="m_i"/>
  <p:tag name="KSO_WM_UNIT_INDEX" val="1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diagram20233199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0262"/>
  <p:tag name="KSO_WM_SLIDE_TYPE" val="text"/>
  <p:tag name="KSO_WM_SLIDE_SUBTYPE" val="diag"/>
  <p:tag name="KSO_WM_SLIDE_SIZE" val="850.602*352.416"/>
  <p:tag name="KSO_WM_SLIDE_POSITION" val="54.8*138.464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4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5_1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1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USESOURCEFORMAT_APPLY" val="0"/>
</p:tagLst>
</file>

<file path=ppt/tags/tag4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1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USESOURCEFORMAT_APPLY" val="0"/>
</p:tagLst>
</file>

<file path=ppt/tags/tag4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5_1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1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USESOURCEFORMAT_APPLY" val="0"/>
</p:tagLst>
</file>

<file path=ppt/tags/tag44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5_1*l_h_i*1_2_2"/>
  <p:tag name="KSO_WM_TEMPLATE_CATEGORY" val="diagram"/>
  <p:tag name="KSO_WM_TEMPLATE_INDEX" val="2023333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5_1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1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0262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5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11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感谢您观看与聆听"/>
</p:tagLst>
</file>

<file path=ppt/tags/tag452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2_1*f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45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2_1*f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454.xml><?xml version="1.0" encoding="utf-8"?>
<p:tagLst xmlns:p="http://schemas.openxmlformats.org/presentationml/2006/main">
  <p:tag name="KSO_WM_SLIDE_ID" val="custom20230262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62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68.75&quot;,&quot;top&quot;:&quot;94.82929&quot;,&quot;width&quot;:&quot;548.5182&quot;,&quot;height&quot;:&quot;306.9134&quot;}"/>
</p:tagLst>
</file>

<file path=ppt/tags/tag455.xml><?xml version="1.0" encoding="utf-8"?>
<p:tagLst xmlns:p="http://schemas.openxmlformats.org/presentationml/2006/main">
  <p:tag name="commondata" val="eyJoZGlkIjoiNGIxNTRmZDAzNmVjYjgyODU2ZDJlY2IwMzI0NjYwMDEifQ==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UNIT_TYPE" val="i"/>
  <p:tag name="KSO_WM_UNIT_INDEX" val="2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UNIT_TYPE" val="i"/>
  <p:tag name="KSO_WM_UNIT_INDEX" val="3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3.0"/>
  <p:tag name="KSO_WM_UNIT_TYPE" val="i"/>
  <p:tag name="KSO_WM_UNIT_INDEX" val="4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5"/>
  <p:tag name="KSO_WM_UNIT_LAYERLEVEL" val="1"/>
  <p:tag name="KSO_WM_TAG_VERSION" val="3.0"/>
  <p:tag name="KSO_WM_UNIT_TYPE" val="i"/>
  <p:tag name="KSO_WM_UNIT_INDEX" val="5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6"/>
  <p:tag name="KSO_WM_UNIT_LAYERLEVEL" val="1"/>
  <p:tag name="KSO_WM_TAG_VERSION" val="3.0"/>
  <p:tag name="KSO_WM_UNIT_TYPE" val="i"/>
  <p:tag name="KSO_WM_UNIT_INDEX" val="6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7"/>
  <p:tag name="KSO_WM_UNIT_LAYERLEVEL" val="1"/>
  <p:tag name="KSO_WM_TAG_VERSION" val="3.0"/>
  <p:tag name="KSO_WM_UNIT_TYPE" val="i"/>
  <p:tag name="KSO_WM_UNIT_INDEX" val="7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UNIT_TYPE" val="i"/>
  <p:tag name="KSO_WM_UNIT_INDEX" val="6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9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0">
      <a:dk1>
        <a:srgbClr val="000000"/>
      </a:dk1>
      <a:lt1>
        <a:srgbClr val="FFFFFF"/>
      </a:lt1>
      <a:dk2>
        <a:srgbClr val="18154B"/>
      </a:dk2>
      <a:lt2>
        <a:srgbClr val="E5E8F3"/>
      </a:lt2>
      <a:accent1>
        <a:srgbClr val="8755D7"/>
      </a:accent1>
      <a:accent2>
        <a:srgbClr val="A049DB"/>
      </a:accent2>
      <a:accent3>
        <a:srgbClr val="C871E4"/>
      </a:accent3>
      <a:accent4>
        <a:srgbClr val="E1B3F2"/>
      </a:accent4>
      <a:accent5>
        <a:srgbClr val="4F3BE1"/>
      </a:accent5>
      <a:accent6>
        <a:srgbClr val="A275F3"/>
      </a:accent6>
      <a:hlink>
        <a:srgbClr val="2FDFFA"/>
      </a:hlink>
      <a:folHlink>
        <a:srgbClr val="5B7EFF"/>
      </a:folHlink>
    </a:clrScheme>
    <a:fontScheme name="自定义 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自定义 10">
      <a:dk1>
        <a:srgbClr val="000000"/>
      </a:dk1>
      <a:lt1>
        <a:srgbClr val="FFFFFF"/>
      </a:lt1>
      <a:dk2>
        <a:srgbClr val="18154B"/>
      </a:dk2>
      <a:lt2>
        <a:srgbClr val="E5E8F3"/>
      </a:lt2>
      <a:accent1>
        <a:srgbClr val="8755D7"/>
      </a:accent1>
      <a:accent2>
        <a:srgbClr val="A049DB"/>
      </a:accent2>
      <a:accent3>
        <a:srgbClr val="C871E4"/>
      </a:accent3>
      <a:accent4>
        <a:srgbClr val="E1B3F2"/>
      </a:accent4>
      <a:accent5>
        <a:srgbClr val="4F3BE1"/>
      </a:accent5>
      <a:accent6>
        <a:srgbClr val="A275F3"/>
      </a:accent6>
      <a:hlink>
        <a:srgbClr val="2FDFFA"/>
      </a:hlink>
      <a:folHlink>
        <a:srgbClr val="5B7EFF"/>
      </a:folHlink>
    </a:clrScheme>
    <a:fontScheme name="自定义 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自定义 10">
      <a:dk1>
        <a:srgbClr val="000000"/>
      </a:dk1>
      <a:lt1>
        <a:srgbClr val="FFFFFF"/>
      </a:lt1>
      <a:dk2>
        <a:srgbClr val="18154B"/>
      </a:dk2>
      <a:lt2>
        <a:srgbClr val="E5E8F3"/>
      </a:lt2>
      <a:accent1>
        <a:srgbClr val="8755D7"/>
      </a:accent1>
      <a:accent2>
        <a:srgbClr val="A049DB"/>
      </a:accent2>
      <a:accent3>
        <a:srgbClr val="C871E4"/>
      </a:accent3>
      <a:accent4>
        <a:srgbClr val="E1B3F2"/>
      </a:accent4>
      <a:accent5>
        <a:srgbClr val="4F3BE1"/>
      </a:accent5>
      <a:accent6>
        <a:srgbClr val="A275F3"/>
      </a:accent6>
      <a:hlink>
        <a:srgbClr val="2FDFFA"/>
      </a:hlink>
      <a:folHlink>
        <a:srgbClr val="5B7EFF"/>
      </a:folHlink>
    </a:clrScheme>
    <a:fontScheme name="自定义 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自定义 10">
      <a:dk1>
        <a:srgbClr val="000000"/>
      </a:dk1>
      <a:lt1>
        <a:srgbClr val="FFFFFF"/>
      </a:lt1>
      <a:dk2>
        <a:srgbClr val="18154B"/>
      </a:dk2>
      <a:lt2>
        <a:srgbClr val="E5E8F3"/>
      </a:lt2>
      <a:accent1>
        <a:srgbClr val="8755D7"/>
      </a:accent1>
      <a:accent2>
        <a:srgbClr val="A049DB"/>
      </a:accent2>
      <a:accent3>
        <a:srgbClr val="C871E4"/>
      </a:accent3>
      <a:accent4>
        <a:srgbClr val="E1B3F2"/>
      </a:accent4>
      <a:accent5>
        <a:srgbClr val="4F3BE1"/>
      </a:accent5>
      <a:accent6>
        <a:srgbClr val="A275F3"/>
      </a:accent6>
      <a:hlink>
        <a:srgbClr val="2FDFFA"/>
      </a:hlink>
      <a:folHlink>
        <a:srgbClr val="5B7EFF"/>
      </a:folHlink>
    </a:clrScheme>
    <a:fontScheme name="自定义 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WPS 演示</Application>
  <PresentationFormat>宽屏</PresentationFormat>
  <Paragraphs>206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MiSans Heavy</vt:lpstr>
      <vt:lpstr>WPS</vt:lpstr>
      <vt:lpstr>Office 主题</vt:lpstr>
      <vt:lpstr>1_Office 主题</vt:lpstr>
      <vt:lpstr>2_Office 主题</vt:lpstr>
      <vt:lpstr>3_Office 主题</vt:lpstr>
      <vt:lpstr>Linux下C++ Shell程序项目答辩</vt:lpstr>
      <vt:lpstr>目录</vt:lpstr>
      <vt:lpstr>项目概述</vt:lpstr>
      <vt:lpstr>项目背景与意义</vt:lpstr>
      <vt:lpstr>项目目标与要求</vt:lpstr>
      <vt:lpstr>Shell程序设计与实现</vt:lpstr>
      <vt:lpstr>命令输入与执行</vt:lpstr>
      <vt:lpstr>Shell编程功能</vt:lpstr>
      <vt:lpstr>I/O重定向与管道</vt:lpstr>
      <vt:lpstr>技术选型与实现细节</vt:lpstr>
      <vt:lpstr>C++标准库与Linux系统调用</vt:lpstr>
      <vt:lpstr>关键技术难点与解决方案</vt:lpstr>
      <vt:lpstr>测试与验证</vt:lpstr>
      <vt:lpstr>PowerPoint 演示文稿</vt:lpstr>
      <vt:lpstr>PowerPoint 演示文稿</vt:lpstr>
      <vt:lpstr>项目总结与展望</vt:lpstr>
      <vt:lpstr>项目成果与亮点</vt:lpstr>
      <vt:lpstr>遇到的问题与解决方案</vt:lpstr>
      <vt:lpstr>未来改进方向与应用前景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8237476547</cp:lastModifiedBy>
  <cp:revision>155</cp:revision>
  <dcterms:created xsi:type="dcterms:W3CDTF">2019-06-19T02:08:00Z</dcterms:created>
  <dcterms:modified xsi:type="dcterms:W3CDTF">2024-06-26T07:54:27Z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447FE03DBF3A40B9B6B39098174A3DC4_11</vt:lpwstr>
  </property>
</Properties>
</file>